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8" r:id="rId2"/>
    <p:sldId id="270" r:id="rId3"/>
    <p:sldId id="256" r:id="rId4"/>
    <p:sldId id="268" r:id="rId5"/>
    <p:sldId id="269" r:id="rId6"/>
    <p:sldId id="291" r:id="rId7"/>
    <p:sldId id="271" r:id="rId8"/>
    <p:sldId id="275" r:id="rId9"/>
    <p:sldId id="280" r:id="rId10"/>
    <p:sldId id="282" r:id="rId11"/>
    <p:sldId id="279" r:id="rId12"/>
    <p:sldId id="281" r:id="rId13"/>
    <p:sldId id="283" r:id="rId14"/>
    <p:sldId id="272" r:id="rId15"/>
    <p:sldId id="276" r:id="rId16"/>
    <p:sldId id="284" r:id="rId17"/>
    <p:sldId id="285" r:id="rId18"/>
    <p:sldId id="273" r:id="rId19"/>
    <p:sldId id="277" r:id="rId20"/>
    <p:sldId id="289" r:id="rId21"/>
    <p:sldId id="290" r:id="rId22"/>
    <p:sldId id="274" r:id="rId23"/>
    <p:sldId id="278" r:id="rId24"/>
    <p:sldId id="287" r:id="rId25"/>
    <p:sldId id="288" r:id="rId26"/>
    <p:sldId id="292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1F63BE-BED3-4D4C-AA78-62D23877FF90}" v="3" dt="2025-03-13T11:58:19.0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05" autoAdjust="0"/>
    <p:restoredTop sz="94385" autoAdjust="0"/>
  </p:normalViewPr>
  <p:slideViewPr>
    <p:cSldViewPr snapToGrid="0">
      <p:cViewPr varScale="1">
        <p:scale>
          <a:sx n="152" d="100"/>
          <a:sy n="152" d="100"/>
        </p:scale>
        <p:origin x="224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地 余" userId="5c6f2430cdc8a807" providerId="LiveId" clId="{241F63BE-BED3-4D4C-AA78-62D23877FF90}"/>
    <pc:docChg chg="modSld">
      <pc:chgData name="地 余" userId="5c6f2430cdc8a807" providerId="LiveId" clId="{241F63BE-BED3-4D4C-AA78-62D23877FF90}" dt="2025-03-13T12:02:35.339" v="183" actId="207"/>
      <pc:docMkLst>
        <pc:docMk/>
      </pc:docMkLst>
      <pc:sldChg chg="addSp delSp modSp mod">
        <pc:chgData name="地 余" userId="5c6f2430cdc8a807" providerId="LiveId" clId="{241F63BE-BED3-4D4C-AA78-62D23877FF90}" dt="2025-03-13T11:58:27.525" v="16" actId="1076"/>
        <pc:sldMkLst>
          <pc:docMk/>
          <pc:sldMk cId="2476871223" sldId="256"/>
        </pc:sldMkLst>
        <pc:spChg chg="add mod">
          <ac:chgData name="地 余" userId="5c6f2430cdc8a807" providerId="LiveId" clId="{241F63BE-BED3-4D4C-AA78-62D23877FF90}" dt="2025-03-13T11:58:16.761" v="12" actId="20577"/>
          <ac:spMkLst>
            <pc:docMk/>
            <pc:sldMk cId="2476871223" sldId="256"/>
            <ac:spMk id="4" creationId="{EB78F049-EBF1-335F-F8AC-4B74F8FD9FAB}"/>
          </ac:spMkLst>
        </pc:spChg>
        <pc:spChg chg="mod topLvl">
          <ac:chgData name="地 余" userId="5c6f2430cdc8a807" providerId="LiveId" clId="{241F63BE-BED3-4D4C-AA78-62D23877FF90}" dt="2025-03-13T11:58:04.008" v="6" actId="165"/>
          <ac:spMkLst>
            <pc:docMk/>
            <pc:sldMk cId="2476871223" sldId="256"/>
            <ac:spMk id="15" creationId="{9301CECD-44B1-C264-1707-247D4A6FC076}"/>
          </ac:spMkLst>
        </pc:spChg>
        <pc:spChg chg="mod">
          <ac:chgData name="地 余" userId="5c6f2430cdc8a807" providerId="LiveId" clId="{241F63BE-BED3-4D4C-AA78-62D23877FF90}" dt="2025-03-13T11:58:27.525" v="16" actId="1076"/>
          <ac:spMkLst>
            <pc:docMk/>
            <pc:sldMk cId="2476871223" sldId="256"/>
            <ac:spMk id="17" creationId="{4CBAB2F5-E6F2-CD4A-AEB8-80F7603A96F2}"/>
          </ac:spMkLst>
        </pc:spChg>
        <pc:spChg chg="mod">
          <ac:chgData name="地 余" userId="5c6f2430cdc8a807" providerId="LiveId" clId="{241F63BE-BED3-4D4C-AA78-62D23877FF90}" dt="2025-03-13T11:58:27.525" v="16" actId="1076"/>
          <ac:spMkLst>
            <pc:docMk/>
            <pc:sldMk cId="2476871223" sldId="256"/>
            <ac:spMk id="19" creationId="{CFE5EDB1-864D-E844-E8DD-F78112A64A05}"/>
          </ac:spMkLst>
        </pc:spChg>
        <pc:spChg chg="mod topLvl">
          <ac:chgData name="地 余" userId="5c6f2430cdc8a807" providerId="LiveId" clId="{241F63BE-BED3-4D4C-AA78-62D23877FF90}" dt="2025-03-13T11:58:04.008" v="6" actId="165"/>
          <ac:spMkLst>
            <pc:docMk/>
            <pc:sldMk cId="2476871223" sldId="256"/>
            <ac:spMk id="20" creationId="{0B2F7D7C-AE3F-2A0D-ACEB-33F701EA1DF9}"/>
          </ac:spMkLst>
        </pc:spChg>
        <pc:spChg chg="mod topLvl">
          <ac:chgData name="地 余" userId="5c6f2430cdc8a807" providerId="LiveId" clId="{241F63BE-BED3-4D4C-AA78-62D23877FF90}" dt="2025-03-13T11:58:04.008" v="6" actId="165"/>
          <ac:spMkLst>
            <pc:docMk/>
            <pc:sldMk cId="2476871223" sldId="256"/>
            <ac:spMk id="22" creationId="{9BB97F4E-A94F-E00F-4273-43632602CFFB}"/>
          </ac:spMkLst>
        </pc:spChg>
        <pc:spChg chg="mod topLvl">
          <ac:chgData name="地 余" userId="5c6f2430cdc8a807" providerId="LiveId" clId="{241F63BE-BED3-4D4C-AA78-62D23877FF90}" dt="2025-03-13T11:58:04.008" v="6" actId="165"/>
          <ac:spMkLst>
            <pc:docMk/>
            <pc:sldMk cId="2476871223" sldId="256"/>
            <ac:spMk id="38" creationId="{1B8CE0E2-80A3-3EF1-D3AC-079C9BF8367D}"/>
          </ac:spMkLst>
        </pc:spChg>
        <pc:spChg chg="mod topLvl">
          <ac:chgData name="地 余" userId="5c6f2430cdc8a807" providerId="LiveId" clId="{241F63BE-BED3-4D4C-AA78-62D23877FF90}" dt="2025-03-13T11:58:04.008" v="6" actId="165"/>
          <ac:spMkLst>
            <pc:docMk/>
            <pc:sldMk cId="2476871223" sldId="256"/>
            <ac:spMk id="40" creationId="{2F6CDE6F-FE5F-8199-93D5-D80645523A50}"/>
          </ac:spMkLst>
        </pc:spChg>
        <pc:spChg chg="mod topLvl">
          <ac:chgData name="地 余" userId="5c6f2430cdc8a807" providerId="LiveId" clId="{241F63BE-BED3-4D4C-AA78-62D23877FF90}" dt="2025-03-13T11:58:04.008" v="6" actId="165"/>
          <ac:spMkLst>
            <pc:docMk/>
            <pc:sldMk cId="2476871223" sldId="256"/>
            <ac:spMk id="43" creationId="{0516778E-2DE6-8FE4-70ED-8E077BB06C57}"/>
          </ac:spMkLst>
        </pc:spChg>
        <pc:spChg chg="mod topLvl">
          <ac:chgData name="地 余" userId="5c6f2430cdc8a807" providerId="LiveId" clId="{241F63BE-BED3-4D4C-AA78-62D23877FF90}" dt="2025-03-13T11:58:04.008" v="6" actId="165"/>
          <ac:spMkLst>
            <pc:docMk/>
            <pc:sldMk cId="2476871223" sldId="256"/>
            <ac:spMk id="47" creationId="{283BFA5C-93CF-AA04-3B0A-C54D3841FAA5}"/>
          </ac:spMkLst>
        </pc:spChg>
        <pc:spChg chg="mod topLvl">
          <ac:chgData name="地 余" userId="5c6f2430cdc8a807" providerId="LiveId" clId="{241F63BE-BED3-4D4C-AA78-62D23877FF90}" dt="2025-03-13T11:58:04.008" v="6" actId="165"/>
          <ac:spMkLst>
            <pc:docMk/>
            <pc:sldMk cId="2476871223" sldId="256"/>
            <ac:spMk id="56" creationId="{10944604-3BC5-81A1-A0C1-03A5DF9A912E}"/>
          </ac:spMkLst>
        </pc:spChg>
        <pc:spChg chg="mod topLvl">
          <ac:chgData name="地 余" userId="5c6f2430cdc8a807" providerId="LiveId" clId="{241F63BE-BED3-4D4C-AA78-62D23877FF90}" dt="2025-03-13T11:58:04.008" v="6" actId="165"/>
          <ac:spMkLst>
            <pc:docMk/>
            <pc:sldMk cId="2476871223" sldId="256"/>
            <ac:spMk id="68" creationId="{9FE0FD63-A778-B378-0A94-B9D1A9DCE9DD}"/>
          </ac:spMkLst>
        </pc:spChg>
        <pc:spChg chg="mod topLvl">
          <ac:chgData name="地 余" userId="5c6f2430cdc8a807" providerId="LiveId" clId="{241F63BE-BED3-4D4C-AA78-62D23877FF90}" dt="2025-03-13T11:58:04.008" v="6" actId="165"/>
          <ac:spMkLst>
            <pc:docMk/>
            <pc:sldMk cId="2476871223" sldId="256"/>
            <ac:spMk id="80" creationId="{6DF9CD77-458D-B17E-497C-57CFF75382C0}"/>
          </ac:spMkLst>
        </pc:spChg>
        <pc:cxnChg chg="add mod">
          <ac:chgData name="地 余" userId="5c6f2430cdc8a807" providerId="LiveId" clId="{241F63BE-BED3-4D4C-AA78-62D23877FF90}" dt="2025-03-13T11:58:23.693" v="15" actId="1076"/>
          <ac:cxnSpMkLst>
            <pc:docMk/>
            <pc:sldMk cId="2476871223" sldId="256"/>
            <ac:cxnSpMk id="12" creationId="{CC16AA20-AFCC-E137-144B-4B889D235282}"/>
          </ac:cxnSpMkLst>
        </pc:cxnChg>
        <pc:cxnChg chg="mod">
          <ac:chgData name="地 余" userId="5c6f2430cdc8a807" providerId="LiveId" clId="{241F63BE-BED3-4D4C-AA78-62D23877FF90}" dt="2025-03-13T11:58:27.525" v="16" actId="1076"/>
          <ac:cxnSpMkLst>
            <pc:docMk/>
            <pc:sldMk cId="2476871223" sldId="256"/>
            <ac:cxnSpMk id="18" creationId="{615A1CCA-0EA4-5EDA-0797-9F0329C2F73E}"/>
          </ac:cxnSpMkLst>
        </pc:cxnChg>
      </pc:sldChg>
      <pc:sldChg chg="modSp mod">
        <pc:chgData name="地 余" userId="5c6f2430cdc8a807" providerId="LiveId" clId="{241F63BE-BED3-4D4C-AA78-62D23877FF90}" dt="2025-03-13T11:57:37.701" v="5" actId="20577"/>
        <pc:sldMkLst>
          <pc:docMk/>
          <pc:sldMk cId="3007058282" sldId="258"/>
        </pc:sldMkLst>
        <pc:spChg chg="mod">
          <ac:chgData name="地 余" userId="5c6f2430cdc8a807" providerId="LiveId" clId="{241F63BE-BED3-4D4C-AA78-62D23877FF90}" dt="2025-03-13T11:57:37.701" v="5" actId="20577"/>
          <ac:spMkLst>
            <pc:docMk/>
            <pc:sldMk cId="3007058282" sldId="258"/>
            <ac:spMk id="3" creationId="{4883A63F-7FF9-440B-F2BE-28BCE4E478CF}"/>
          </ac:spMkLst>
        </pc:spChg>
      </pc:sldChg>
      <pc:sldChg chg="modSp mod">
        <pc:chgData name="地 余" userId="5c6f2430cdc8a807" providerId="LiveId" clId="{241F63BE-BED3-4D4C-AA78-62D23877FF90}" dt="2025-03-13T11:59:06.681" v="31" actId="20577"/>
        <pc:sldMkLst>
          <pc:docMk/>
          <pc:sldMk cId="3858813448" sldId="268"/>
        </pc:sldMkLst>
        <pc:spChg chg="mod">
          <ac:chgData name="地 余" userId="5c6f2430cdc8a807" providerId="LiveId" clId="{241F63BE-BED3-4D4C-AA78-62D23877FF90}" dt="2025-03-13T11:59:06.681" v="31" actId="20577"/>
          <ac:spMkLst>
            <pc:docMk/>
            <pc:sldMk cId="3858813448" sldId="268"/>
            <ac:spMk id="4" creationId="{E9BBBDCE-CCA6-EC65-6564-10F574D031D0}"/>
          </ac:spMkLst>
        </pc:spChg>
      </pc:sldChg>
      <pc:sldChg chg="modSp mod modNotesTx">
        <pc:chgData name="地 余" userId="5c6f2430cdc8a807" providerId="LiveId" clId="{241F63BE-BED3-4D4C-AA78-62D23877FF90}" dt="2025-03-13T12:02:35.339" v="183" actId="207"/>
        <pc:sldMkLst>
          <pc:docMk/>
          <pc:sldMk cId="1312699598" sldId="269"/>
        </pc:sldMkLst>
        <pc:spChg chg="mod">
          <ac:chgData name="地 余" userId="5c6f2430cdc8a807" providerId="LiveId" clId="{241F63BE-BED3-4D4C-AA78-62D23877FF90}" dt="2025-03-13T12:02:35.339" v="183" actId="207"/>
          <ac:spMkLst>
            <pc:docMk/>
            <pc:sldMk cId="1312699598" sldId="269"/>
            <ac:spMk id="4" creationId="{A2E9C69F-C995-7C79-EFD6-218B6A47961E}"/>
          </ac:spMkLst>
        </pc:spChg>
      </pc:sldChg>
    </pc:docChg>
  </pc:docChgLst>
  <pc:docChgLst>
    <pc:chgData name="地 余" userId="5c6f2430cdc8a807" providerId="LiveId" clId="{FE783978-6FC3-48EB-9CA1-743DBC82D8DD}"/>
    <pc:docChg chg="undo redo custSel addSld delSld modSld sldOrd">
      <pc:chgData name="地 余" userId="5c6f2430cdc8a807" providerId="LiveId" clId="{FE783978-6FC3-48EB-9CA1-743DBC82D8DD}" dt="2025-02-03T13:09:11.035" v="10874" actId="20577"/>
      <pc:docMkLst>
        <pc:docMk/>
      </pc:docMkLst>
      <pc:sldChg chg="addSp delSp modSp add del mod modNotesTx">
        <pc:chgData name="地 余" userId="5c6f2430cdc8a807" providerId="LiveId" clId="{FE783978-6FC3-48EB-9CA1-743DBC82D8DD}" dt="2025-02-03T12:43:38.772" v="9516" actId="1076"/>
        <pc:sldMkLst>
          <pc:docMk/>
          <pc:sldMk cId="2476871223" sldId="256"/>
        </pc:sldMkLst>
        <pc:spChg chg="mod">
          <ac:chgData name="地 余" userId="5c6f2430cdc8a807" providerId="LiveId" clId="{FE783978-6FC3-48EB-9CA1-743DBC82D8DD}" dt="2025-02-03T08:25:18.214" v="66" actId="14100"/>
          <ac:spMkLst>
            <pc:docMk/>
            <pc:sldMk cId="2476871223" sldId="256"/>
            <ac:spMk id="5" creationId="{876F8E9D-4B68-A0CF-4E0B-C4CAEA896536}"/>
          </ac:spMkLst>
        </pc:spChg>
        <pc:spChg chg="mod">
          <ac:chgData name="地 余" userId="5c6f2430cdc8a807" providerId="LiveId" clId="{FE783978-6FC3-48EB-9CA1-743DBC82D8DD}" dt="2025-02-03T08:40:46.276" v="330" actId="20577"/>
          <ac:spMkLst>
            <pc:docMk/>
            <pc:sldMk cId="2476871223" sldId="256"/>
            <ac:spMk id="7" creationId="{C1956536-77E8-6803-E7D1-FBFFC7FD6BB8}"/>
          </ac:spMkLst>
        </pc:spChg>
        <pc:spChg chg="mod topLvl">
          <ac:chgData name="地 余" userId="5c6f2430cdc8a807" providerId="LiveId" clId="{FE783978-6FC3-48EB-9CA1-743DBC82D8DD}" dt="2025-02-03T09:16:45.376" v="1982" actId="164"/>
          <ac:spMkLst>
            <pc:docMk/>
            <pc:sldMk cId="2476871223" sldId="256"/>
            <ac:spMk id="13" creationId="{0E4962FB-E716-E44B-8776-0396C7E732A6}"/>
          </ac:spMkLst>
        </pc:spChg>
        <pc:spChg chg="mod topLvl">
          <ac:chgData name="地 余" userId="5c6f2430cdc8a807" providerId="LiveId" clId="{FE783978-6FC3-48EB-9CA1-743DBC82D8DD}" dt="2025-02-03T09:16:45.376" v="1982" actId="164"/>
          <ac:spMkLst>
            <pc:docMk/>
            <pc:sldMk cId="2476871223" sldId="256"/>
            <ac:spMk id="20" creationId="{0B2F7D7C-AE3F-2A0D-ACEB-33F701EA1DF9}"/>
          </ac:spMkLst>
        </pc:spChg>
        <pc:spChg chg="mod topLvl">
          <ac:chgData name="地 余" userId="5c6f2430cdc8a807" providerId="LiveId" clId="{FE783978-6FC3-48EB-9CA1-743DBC82D8DD}" dt="2025-02-03T09:16:45.376" v="1982" actId="164"/>
          <ac:spMkLst>
            <pc:docMk/>
            <pc:sldMk cId="2476871223" sldId="256"/>
            <ac:spMk id="27" creationId="{6BED1EB8-AD23-C030-4953-E449E4145585}"/>
          </ac:spMkLst>
        </pc:spChg>
        <pc:spChg chg="mod">
          <ac:chgData name="地 余" userId="5c6f2430cdc8a807" providerId="LiveId" clId="{FE783978-6FC3-48EB-9CA1-743DBC82D8DD}" dt="2025-02-03T08:34:12.003" v="149" actId="1076"/>
          <ac:spMkLst>
            <pc:docMk/>
            <pc:sldMk cId="2476871223" sldId="256"/>
            <ac:spMk id="30" creationId="{A350467E-9F6A-BF0E-254F-1C3A0BB7D48B}"/>
          </ac:spMkLst>
        </pc:spChg>
        <pc:spChg chg="mod topLvl">
          <ac:chgData name="地 余" userId="5c6f2430cdc8a807" providerId="LiveId" clId="{FE783978-6FC3-48EB-9CA1-743DBC82D8DD}" dt="2025-02-03T09:16:45.376" v="1982" actId="164"/>
          <ac:spMkLst>
            <pc:docMk/>
            <pc:sldMk cId="2476871223" sldId="256"/>
            <ac:spMk id="32" creationId="{717AC6AE-41F6-4B47-FB52-36FAF88D6928}"/>
          </ac:spMkLst>
        </pc:spChg>
        <pc:spChg chg="mod topLvl">
          <ac:chgData name="地 余" userId="5c6f2430cdc8a807" providerId="LiveId" clId="{FE783978-6FC3-48EB-9CA1-743DBC82D8DD}" dt="2025-02-03T09:16:45.376" v="1982" actId="164"/>
          <ac:spMkLst>
            <pc:docMk/>
            <pc:sldMk cId="2476871223" sldId="256"/>
            <ac:spMk id="37" creationId="{F4EA7C44-3C13-8AED-23F6-02D48E7E8AF2}"/>
          </ac:spMkLst>
        </pc:spChg>
        <pc:spChg chg="mod">
          <ac:chgData name="地 余" userId="5c6f2430cdc8a807" providerId="LiveId" clId="{FE783978-6FC3-48EB-9CA1-743DBC82D8DD}" dt="2025-02-03T08:45:16.483" v="400" actId="20577"/>
          <ac:spMkLst>
            <pc:docMk/>
            <pc:sldMk cId="2476871223" sldId="256"/>
            <ac:spMk id="38" creationId="{1B8CE0E2-80A3-3EF1-D3AC-079C9BF8367D}"/>
          </ac:spMkLst>
        </pc:spChg>
        <pc:spChg chg="mod topLvl">
          <ac:chgData name="地 余" userId="5c6f2430cdc8a807" providerId="LiveId" clId="{FE783978-6FC3-48EB-9CA1-743DBC82D8DD}" dt="2025-02-03T09:16:45.376" v="1982" actId="164"/>
          <ac:spMkLst>
            <pc:docMk/>
            <pc:sldMk cId="2476871223" sldId="256"/>
            <ac:spMk id="45" creationId="{8E6BF577-C46D-E769-D25E-52E25DA69AEA}"/>
          </ac:spMkLst>
        </pc:spChg>
        <pc:spChg chg="mod">
          <ac:chgData name="地 余" userId="5c6f2430cdc8a807" providerId="LiveId" clId="{FE783978-6FC3-48EB-9CA1-743DBC82D8DD}" dt="2025-02-03T08:39:16.853" v="277" actId="20577"/>
          <ac:spMkLst>
            <pc:docMk/>
            <pc:sldMk cId="2476871223" sldId="256"/>
            <ac:spMk id="48" creationId="{695765CB-90B5-7A7C-64F6-2965129303A5}"/>
          </ac:spMkLst>
        </pc:spChg>
        <pc:spChg chg="mod topLvl">
          <ac:chgData name="地 余" userId="5c6f2430cdc8a807" providerId="LiveId" clId="{FE783978-6FC3-48EB-9CA1-743DBC82D8DD}" dt="2025-02-03T09:16:45.376" v="1982" actId="164"/>
          <ac:spMkLst>
            <pc:docMk/>
            <pc:sldMk cId="2476871223" sldId="256"/>
            <ac:spMk id="50" creationId="{5CA1B366-22D2-0061-55AC-7247DCE6A016}"/>
          </ac:spMkLst>
        </pc:spChg>
        <pc:spChg chg="mod">
          <ac:chgData name="地 余" userId="5c6f2430cdc8a807" providerId="LiveId" clId="{FE783978-6FC3-48EB-9CA1-743DBC82D8DD}" dt="2025-02-03T08:45:20.382" v="403" actId="20577"/>
          <ac:spMkLst>
            <pc:docMk/>
            <pc:sldMk cId="2476871223" sldId="256"/>
            <ac:spMk id="54" creationId="{8D76606C-3872-A254-E140-8324E71B40C3}"/>
          </ac:spMkLst>
        </pc:spChg>
        <pc:spChg chg="add mod">
          <ac:chgData name="地 余" userId="5c6f2430cdc8a807" providerId="LiveId" clId="{FE783978-6FC3-48EB-9CA1-743DBC82D8DD}" dt="2025-02-03T08:42:34.300" v="370" actId="14100"/>
          <ac:spMkLst>
            <pc:docMk/>
            <pc:sldMk cId="2476871223" sldId="256"/>
            <ac:spMk id="66" creationId="{40FBAF61-1CD0-3AF7-B48A-3C419C8214FF}"/>
          </ac:spMkLst>
        </pc:spChg>
        <pc:spChg chg="add mod">
          <ac:chgData name="地 余" userId="5c6f2430cdc8a807" providerId="LiveId" clId="{FE783978-6FC3-48EB-9CA1-743DBC82D8DD}" dt="2025-02-03T08:42:41.516" v="373" actId="14100"/>
          <ac:spMkLst>
            <pc:docMk/>
            <pc:sldMk cId="2476871223" sldId="256"/>
            <ac:spMk id="68" creationId="{9FE0FD63-A778-B378-0A94-B9D1A9DCE9DD}"/>
          </ac:spMkLst>
        </pc:spChg>
        <pc:spChg chg="add mod">
          <ac:chgData name="地 余" userId="5c6f2430cdc8a807" providerId="LiveId" clId="{FE783978-6FC3-48EB-9CA1-743DBC82D8DD}" dt="2025-02-03T08:43:57.674" v="383" actId="20577"/>
          <ac:spMkLst>
            <pc:docMk/>
            <pc:sldMk cId="2476871223" sldId="256"/>
            <ac:spMk id="70" creationId="{1ECAF022-325B-CE48-98B3-498D0A3CF1D3}"/>
          </ac:spMkLst>
        </pc:spChg>
        <pc:spChg chg="add mod">
          <ac:chgData name="地 余" userId="5c6f2430cdc8a807" providerId="LiveId" clId="{FE783978-6FC3-48EB-9CA1-743DBC82D8DD}" dt="2025-02-03T08:38:44.744" v="273" actId="1076"/>
          <ac:spMkLst>
            <pc:docMk/>
            <pc:sldMk cId="2476871223" sldId="256"/>
            <ac:spMk id="80" creationId="{6DF9CD77-458D-B17E-497C-57CFF75382C0}"/>
          </ac:spMkLst>
        </pc:spChg>
        <pc:spChg chg="mod topLvl">
          <ac:chgData name="地 余" userId="5c6f2430cdc8a807" providerId="LiveId" clId="{FE783978-6FC3-48EB-9CA1-743DBC82D8DD}" dt="2025-02-03T09:16:45.376" v="1982" actId="164"/>
          <ac:spMkLst>
            <pc:docMk/>
            <pc:sldMk cId="2476871223" sldId="256"/>
            <ac:spMk id="81" creationId="{4F939C82-8D2D-4758-188E-21148CFC3C40}"/>
          </ac:spMkLst>
        </pc:spChg>
        <pc:spChg chg="add mod topLvl">
          <ac:chgData name="地 余" userId="5c6f2430cdc8a807" providerId="LiveId" clId="{FE783978-6FC3-48EB-9CA1-743DBC82D8DD}" dt="2025-02-03T09:16:45.376" v="1982" actId="164"/>
          <ac:spMkLst>
            <pc:docMk/>
            <pc:sldMk cId="2476871223" sldId="256"/>
            <ac:spMk id="113" creationId="{52FD3717-1187-BDF2-5932-84D93CF06F48}"/>
          </ac:spMkLst>
        </pc:spChg>
        <pc:spChg chg="add mod topLvl">
          <ac:chgData name="地 余" userId="5c6f2430cdc8a807" providerId="LiveId" clId="{FE783978-6FC3-48EB-9CA1-743DBC82D8DD}" dt="2025-02-03T09:16:45.376" v="1982" actId="164"/>
          <ac:spMkLst>
            <pc:docMk/>
            <pc:sldMk cId="2476871223" sldId="256"/>
            <ac:spMk id="123" creationId="{3CC6E9D4-292F-F0A4-C4DD-CCBF7DDA0921}"/>
          </ac:spMkLst>
        </pc:spChg>
        <pc:spChg chg="add mod">
          <ac:chgData name="地 余" userId="5c6f2430cdc8a807" providerId="LiveId" clId="{FE783978-6FC3-48EB-9CA1-743DBC82D8DD}" dt="2025-02-03T08:46:59.265" v="419" actId="2085"/>
          <ac:spMkLst>
            <pc:docMk/>
            <pc:sldMk cId="2476871223" sldId="256"/>
            <ac:spMk id="125" creationId="{C72D186B-FC0E-41A4-9D59-27ABF6192EA3}"/>
          </ac:spMkLst>
        </pc:spChg>
        <pc:spChg chg="add mod">
          <ac:chgData name="地 余" userId="5c6f2430cdc8a807" providerId="LiveId" clId="{FE783978-6FC3-48EB-9CA1-743DBC82D8DD}" dt="2025-02-03T12:43:38.772" v="9516" actId="1076"/>
          <ac:spMkLst>
            <pc:docMk/>
            <pc:sldMk cId="2476871223" sldId="256"/>
            <ac:spMk id="130" creationId="{C288A505-07D5-06E5-9E90-F95862FDC22E}"/>
          </ac:spMkLst>
        </pc:spChg>
        <pc:cxnChg chg="add mod">
          <ac:chgData name="地 余" userId="5c6f2430cdc8a807" providerId="LiveId" clId="{FE783978-6FC3-48EB-9CA1-743DBC82D8DD}" dt="2025-02-03T08:33:40.010" v="138" actId="14100"/>
          <ac:cxnSpMkLst>
            <pc:docMk/>
            <pc:sldMk cId="2476871223" sldId="256"/>
            <ac:cxnSpMk id="3" creationId="{FD9BB8C1-6D6B-594B-2E7B-6E7EE39A3397}"/>
          </ac:cxnSpMkLst>
        </pc:cxnChg>
        <pc:cxnChg chg="mod">
          <ac:chgData name="地 余" userId="5c6f2430cdc8a807" providerId="LiveId" clId="{FE783978-6FC3-48EB-9CA1-743DBC82D8DD}" dt="2025-02-03T08:33:30.154" v="135" actId="1582"/>
          <ac:cxnSpMkLst>
            <pc:docMk/>
            <pc:sldMk cId="2476871223" sldId="256"/>
            <ac:cxnSpMk id="6" creationId="{FD245C74-393E-4289-BE39-FC8DF369F2B4}"/>
          </ac:cxnSpMkLst>
        </pc:cxnChg>
        <pc:cxnChg chg="mod">
          <ac:chgData name="地 余" userId="5c6f2430cdc8a807" providerId="LiveId" clId="{FE783978-6FC3-48EB-9CA1-743DBC82D8DD}" dt="2025-02-03T08:47:22.446" v="422" actId="208"/>
          <ac:cxnSpMkLst>
            <pc:docMk/>
            <pc:sldMk cId="2476871223" sldId="256"/>
            <ac:cxnSpMk id="18" creationId="{615A1CCA-0EA4-5EDA-0797-9F0329C2F73E}"/>
          </ac:cxnSpMkLst>
        </pc:cxnChg>
        <pc:cxnChg chg="mod">
          <ac:chgData name="地 余" userId="5c6f2430cdc8a807" providerId="LiveId" clId="{FE783978-6FC3-48EB-9CA1-743DBC82D8DD}" dt="2025-02-03T08:34:07.960" v="148" actId="14100"/>
          <ac:cxnSpMkLst>
            <pc:docMk/>
            <pc:sldMk cId="2476871223" sldId="256"/>
            <ac:cxnSpMk id="29" creationId="{834D8958-A374-2304-5A74-8D36251E150E}"/>
          </ac:cxnSpMkLst>
        </pc:cxnChg>
        <pc:cxnChg chg="mod">
          <ac:chgData name="地 余" userId="5c6f2430cdc8a807" providerId="LiveId" clId="{FE783978-6FC3-48EB-9CA1-743DBC82D8DD}" dt="2025-02-03T08:47:16.788" v="421" actId="208"/>
          <ac:cxnSpMkLst>
            <pc:docMk/>
            <pc:sldMk cId="2476871223" sldId="256"/>
            <ac:cxnSpMk id="39" creationId="{47C173CB-302F-17A5-B492-63E18AC6778C}"/>
          </ac:cxnSpMkLst>
        </pc:cxnChg>
        <pc:cxnChg chg="add mod">
          <ac:chgData name="地 余" userId="5c6f2430cdc8a807" providerId="LiveId" clId="{FE783978-6FC3-48EB-9CA1-743DBC82D8DD}" dt="2025-02-03T08:34:15.066" v="150" actId="14100"/>
          <ac:cxnSpMkLst>
            <pc:docMk/>
            <pc:sldMk cId="2476871223" sldId="256"/>
            <ac:cxnSpMk id="41" creationId="{39481713-C6A4-AF2C-BE43-CDBAE6DF71E7}"/>
          </ac:cxnSpMkLst>
        </pc:cxnChg>
        <pc:cxnChg chg="mod">
          <ac:chgData name="地 余" userId="5c6f2430cdc8a807" providerId="LiveId" clId="{FE783978-6FC3-48EB-9CA1-743DBC82D8DD}" dt="2025-02-03T08:47:11.917" v="420" actId="208"/>
          <ac:cxnSpMkLst>
            <pc:docMk/>
            <pc:sldMk cId="2476871223" sldId="256"/>
            <ac:cxnSpMk id="49" creationId="{4FAFB693-47B9-0B6E-5786-653AFAF576F9}"/>
          </ac:cxnSpMkLst>
        </pc:cxnChg>
        <pc:cxnChg chg="add mod">
          <ac:chgData name="地 余" userId="5c6f2430cdc8a807" providerId="LiveId" clId="{FE783978-6FC3-48EB-9CA1-743DBC82D8DD}" dt="2025-02-03T08:34:04.559" v="147" actId="1076"/>
          <ac:cxnSpMkLst>
            <pc:docMk/>
            <pc:sldMk cId="2476871223" sldId="256"/>
            <ac:cxnSpMk id="52" creationId="{A7E21CB5-0237-643A-57CD-846B7C398E30}"/>
          </ac:cxnSpMkLst>
        </pc:cxnChg>
        <pc:cxnChg chg="add mod">
          <ac:chgData name="地 余" userId="5c6f2430cdc8a807" providerId="LiveId" clId="{FE783978-6FC3-48EB-9CA1-743DBC82D8DD}" dt="2025-02-03T08:34:32.532" v="154" actId="14100"/>
          <ac:cxnSpMkLst>
            <pc:docMk/>
            <pc:sldMk cId="2476871223" sldId="256"/>
            <ac:cxnSpMk id="61" creationId="{96B48D59-0E51-7E5B-6033-CF4BC1CB326C}"/>
          </ac:cxnSpMkLst>
        </pc:cxnChg>
        <pc:cxnChg chg="add mod">
          <ac:chgData name="地 余" userId="5c6f2430cdc8a807" providerId="LiveId" clId="{FE783978-6FC3-48EB-9CA1-743DBC82D8DD}" dt="2025-02-03T08:34:57.084" v="178" actId="108"/>
          <ac:cxnSpMkLst>
            <pc:docMk/>
            <pc:sldMk cId="2476871223" sldId="256"/>
            <ac:cxnSpMk id="67" creationId="{E0AF0E1C-D0EF-6405-5916-D97FB2D0DD0B}"/>
          </ac:cxnSpMkLst>
        </pc:cxnChg>
        <pc:cxnChg chg="add mod">
          <ac:chgData name="地 余" userId="5c6f2430cdc8a807" providerId="LiveId" clId="{FE783978-6FC3-48EB-9CA1-743DBC82D8DD}" dt="2025-02-03T08:36:05.647" v="211" actId="1582"/>
          <ac:cxnSpMkLst>
            <pc:docMk/>
            <pc:sldMk cId="2476871223" sldId="256"/>
            <ac:cxnSpMk id="69" creationId="{8F2650E3-6780-C97B-BB45-D395391E19B7}"/>
          </ac:cxnSpMkLst>
        </pc:cxnChg>
        <pc:cxnChg chg="add mod">
          <ac:chgData name="地 余" userId="5c6f2430cdc8a807" providerId="LiveId" clId="{FE783978-6FC3-48EB-9CA1-743DBC82D8DD}" dt="2025-02-03T08:38:47.819" v="274" actId="14100"/>
          <ac:cxnSpMkLst>
            <pc:docMk/>
            <pc:sldMk cId="2476871223" sldId="256"/>
            <ac:cxnSpMk id="71" creationId="{2727C358-B386-7376-35F9-A52E51F4DF86}"/>
          </ac:cxnSpMkLst>
        </pc:cxnChg>
        <pc:cxnChg chg="add mod">
          <ac:chgData name="地 余" userId="5c6f2430cdc8a807" providerId="LiveId" clId="{FE783978-6FC3-48EB-9CA1-743DBC82D8DD}" dt="2025-02-03T08:39:44" v="302" actId="14100"/>
          <ac:cxnSpMkLst>
            <pc:docMk/>
            <pc:sldMk cId="2476871223" sldId="256"/>
            <ac:cxnSpMk id="77" creationId="{A9DB5246-249D-FE1B-4B07-4F37DF516962}"/>
          </ac:cxnSpMkLst>
        </pc:cxnChg>
        <pc:cxnChg chg="add mod">
          <ac:chgData name="地 余" userId="5c6f2430cdc8a807" providerId="LiveId" clId="{FE783978-6FC3-48EB-9CA1-743DBC82D8DD}" dt="2025-02-03T08:38:54.141" v="275" actId="14100"/>
          <ac:cxnSpMkLst>
            <pc:docMk/>
            <pc:sldMk cId="2476871223" sldId="256"/>
            <ac:cxnSpMk id="85" creationId="{AAA15C5C-D3E4-2BFE-371A-E8926D0A0EEE}"/>
          </ac:cxnSpMkLst>
        </pc:cxnChg>
        <pc:cxnChg chg="add mod">
          <ac:chgData name="地 余" userId="5c6f2430cdc8a807" providerId="LiveId" clId="{FE783978-6FC3-48EB-9CA1-743DBC82D8DD}" dt="2025-02-03T08:39:58.753" v="306" actId="14100"/>
          <ac:cxnSpMkLst>
            <pc:docMk/>
            <pc:sldMk cId="2476871223" sldId="256"/>
            <ac:cxnSpMk id="99" creationId="{3291CB40-4F0C-0465-0733-56722D36D76C}"/>
          </ac:cxnSpMkLst>
        </pc:cxnChg>
        <pc:cxnChg chg="add mod">
          <ac:chgData name="地 余" userId="5c6f2430cdc8a807" providerId="LiveId" clId="{FE783978-6FC3-48EB-9CA1-743DBC82D8DD}" dt="2025-02-03T08:40:31.528" v="314" actId="14100"/>
          <ac:cxnSpMkLst>
            <pc:docMk/>
            <pc:sldMk cId="2476871223" sldId="256"/>
            <ac:cxnSpMk id="103" creationId="{572DF397-E910-71C6-B896-010D2FE5C1F4}"/>
          </ac:cxnSpMkLst>
        </pc:cxnChg>
        <pc:cxnChg chg="add mod">
          <ac:chgData name="地 余" userId="5c6f2430cdc8a807" providerId="LiveId" clId="{FE783978-6FC3-48EB-9CA1-743DBC82D8DD}" dt="2025-02-03T08:40:26.097" v="313" actId="14100"/>
          <ac:cxnSpMkLst>
            <pc:docMk/>
            <pc:sldMk cId="2476871223" sldId="256"/>
            <ac:cxnSpMk id="106" creationId="{0F32ABAE-23E1-063C-1AFF-5F421802855A}"/>
          </ac:cxnSpMkLst>
        </pc:cxnChg>
        <pc:cxnChg chg="add mod">
          <ac:chgData name="地 余" userId="5c6f2430cdc8a807" providerId="LiveId" clId="{FE783978-6FC3-48EB-9CA1-743DBC82D8DD}" dt="2025-02-03T08:44:14.741" v="385" actId="1076"/>
          <ac:cxnSpMkLst>
            <pc:docMk/>
            <pc:sldMk cId="2476871223" sldId="256"/>
            <ac:cxnSpMk id="110" creationId="{C61144D1-B0AB-C968-89F8-708E46DA659D}"/>
          </ac:cxnSpMkLst>
        </pc:cxnChg>
        <pc:cxnChg chg="add mod">
          <ac:chgData name="地 余" userId="5c6f2430cdc8a807" providerId="LiveId" clId="{FE783978-6FC3-48EB-9CA1-743DBC82D8DD}" dt="2025-02-03T09:16:27.956" v="1978" actId="14100"/>
          <ac:cxnSpMkLst>
            <pc:docMk/>
            <pc:sldMk cId="2476871223" sldId="256"/>
            <ac:cxnSpMk id="117" creationId="{765E2B95-1A27-1AB7-34FD-8AFDD075B07D}"/>
          </ac:cxnSpMkLst>
        </pc:cxnChg>
        <pc:cxnChg chg="add mod">
          <ac:chgData name="地 余" userId="5c6f2430cdc8a807" providerId="LiveId" clId="{FE783978-6FC3-48EB-9CA1-743DBC82D8DD}" dt="2025-02-03T09:16:35.891" v="1979" actId="14100"/>
          <ac:cxnSpMkLst>
            <pc:docMk/>
            <pc:sldMk cId="2476871223" sldId="256"/>
            <ac:cxnSpMk id="120" creationId="{D56CB5B8-A4E7-8D2B-E23A-D1B8CD23F605}"/>
          </ac:cxnSpMkLst>
        </pc:cxnChg>
        <pc:cxnChg chg="add mod">
          <ac:chgData name="地 余" userId="5c6f2430cdc8a807" providerId="LiveId" clId="{FE783978-6FC3-48EB-9CA1-743DBC82D8DD}" dt="2025-02-03T08:46:36.425" v="406" actId="208"/>
          <ac:cxnSpMkLst>
            <pc:docMk/>
            <pc:sldMk cId="2476871223" sldId="256"/>
            <ac:cxnSpMk id="124" creationId="{D72828A8-6123-CF31-DA49-E3E272748FCC}"/>
          </ac:cxnSpMkLst>
        </pc:cxnChg>
      </pc:sldChg>
      <pc:sldChg chg="modSp mod">
        <pc:chgData name="地 余" userId="5c6f2430cdc8a807" providerId="LiveId" clId="{FE783978-6FC3-48EB-9CA1-743DBC82D8DD}" dt="2025-02-03T11:41:44.157" v="5618" actId="20577"/>
        <pc:sldMkLst>
          <pc:docMk/>
          <pc:sldMk cId="3007058282" sldId="258"/>
        </pc:sldMkLst>
        <pc:spChg chg="mod">
          <ac:chgData name="地 余" userId="5c6f2430cdc8a807" providerId="LiveId" clId="{FE783978-6FC3-48EB-9CA1-743DBC82D8DD}" dt="2025-02-03T11:41:44.157" v="5618" actId="20577"/>
          <ac:spMkLst>
            <pc:docMk/>
            <pc:sldMk cId="3007058282" sldId="258"/>
            <ac:spMk id="3" creationId="{4883A63F-7FF9-440B-F2BE-28BCE4E478CF}"/>
          </ac:spMkLst>
        </pc:spChg>
      </pc:sldChg>
      <pc:sldChg chg="add del">
        <pc:chgData name="地 余" userId="5c6f2430cdc8a807" providerId="LiveId" clId="{FE783978-6FC3-48EB-9CA1-743DBC82D8DD}" dt="2025-02-03T09:21:18.089" v="2263" actId="47"/>
        <pc:sldMkLst>
          <pc:docMk/>
          <pc:sldMk cId="3337789233" sldId="259"/>
        </pc:sldMkLst>
      </pc:sldChg>
      <pc:sldChg chg="del">
        <pc:chgData name="地 余" userId="5c6f2430cdc8a807" providerId="LiveId" clId="{FE783978-6FC3-48EB-9CA1-743DBC82D8DD}" dt="2025-02-03T08:25:01.721" v="25" actId="47"/>
        <pc:sldMkLst>
          <pc:docMk/>
          <pc:sldMk cId="2915072382" sldId="263"/>
        </pc:sldMkLst>
      </pc:sldChg>
      <pc:sldChg chg="del">
        <pc:chgData name="地 余" userId="5c6f2430cdc8a807" providerId="LiveId" clId="{FE783978-6FC3-48EB-9CA1-743DBC82D8DD}" dt="2025-02-03T09:21:18.089" v="2263" actId="47"/>
        <pc:sldMkLst>
          <pc:docMk/>
          <pc:sldMk cId="3318399551" sldId="264"/>
        </pc:sldMkLst>
      </pc:sldChg>
      <pc:sldChg chg="del">
        <pc:chgData name="地 余" userId="5c6f2430cdc8a807" providerId="LiveId" clId="{FE783978-6FC3-48EB-9CA1-743DBC82D8DD}" dt="2025-02-03T09:21:18.089" v="2263" actId="47"/>
        <pc:sldMkLst>
          <pc:docMk/>
          <pc:sldMk cId="3370207769" sldId="265"/>
        </pc:sldMkLst>
      </pc:sldChg>
      <pc:sldChg chg="del">
        <pc:chgData name="地 余" userId="5c6f2430cdc8a807" providerId="LiveId" clId="{FE783978-6FC3-48EB-9CA1-743DBC82D8DD}" dt="2025-02-03T09:21:18.089" v="2263" actId="47"/>
        <pc:sldMkLst>
          <pc:docMk/>
          <pc:sldMk cId="3401771138" sldId="266"/>
        </pc:sldMkLst>
      </pc:sldChg>
      <pc:sldChg chg="modSp del mod">
        <pc:chgData name="地 余" userId="5c6f2430cdc8a807" providerId="LiveId" clId="{FE783978-6FC3-48EB-9CA1-743DBC82D8DD}" dt="2025-02-03T09:21:18.089" v="2263" actId="47"/>
        <pc:sldMkLst>
          <pc:docMk/>
          <pc:sldMk cId="1950075030" sldId="267"/>
        </pc:sldMkLst>
      </pc:sldChg>
      <pc:sldChg chg="addSp delSp modSp add mod modNotesTx">
        <pc:chgData name="地 余" userId="5c6f2430cdc8a807" providerId="LiveId" clId="{FE783978-6FC3-48EB-9CA1-743DBC82D8DD}" dt="2025-02-03T13:03:40.511" v="10484" actId="1076"/>
        <pc:sldMkLst>
          <pc:docMk/>
          <pc:sldMk cId="3858813448" sldId="268"/>
        </pc:sldMkLst>
        <pc:spChg chg="mod">
          <ac:chgData name="地 余" userId="5c6f2430cdc8a807" providerId="LiveId" clId="{FE783978-6FC3-48EB-9CA1-743DBC82D8DD}" dt="2025-02-03T12:39:27.321" v="9234" actId="20577"/>
          <ac:spMkLst>
            <pc:docMk/>
            <pc:sldMk cId="3858813448" sldId="268"/>
            <ac:spMk id="4" creationId="{E9BBBDCE-CCA6-EC65-6564-10F574D031D0}"/>
          </ac:spMkLst>
        </pc:spChg>
        <pc:spChg chg="mod">
          <ac:chgData name="地 余" userId="5c6f2430cdc8a807" providerId="LiveId" clId="{FE783978-6FC3-48EB-9CA1-743DBC82D8DD}" dt="2025-02-03T09:14:36.614" v="1835" actId="20577"/>
          <ac:spMkLst>
            <pc:docMk/>
            <pc:sldMk cId="3858813448" sldId="268"/>
            <ac:spMk id="5" creationId="{A523D113-479B-E4D1-342F-77B4EF74A1CC}"/>
          </ac:spMkLst>
        </pc:spChg>
        <pc:picChg chg="add mod">
          <ac:chgData name="地 余" userId="5c6f2430cdc8a807" providerId="LiveId" clId="{FE783978-6FC3-48EB-9CA1-743DBC82D8DD}" dt="2025-02-03T13:03:40.511" v="10484" actId="1076"/>
          <ac:picMkLst>
            <pc:docMk/>
            <pc:sldMk cId="3858813448" sldId="268"/>
            <ac:picMk id="12" creationId="{CAEDF66D-87EB-A43E-5F58-2A9FD7668F9C}"/>
          </ac:picMkLst>
        </pc:picChg>
      </pc:sldChg>
      <pc:sldChg chg="modSp add mod ord">
        <pc:chgData name="地 余" userId="5c6f2430cdc8a807" providerId="LiveId" clId="{FE783978-6FC3-48EB-9CA1-743DBC82D8DD}" dt="2025-02-03T12:40:37.366" v="9409" actId="20577"/>
        <pc:sldMkLst>
          <pc:docMk/>
          <pc:sldMk cId="1312699598" sldId="269"/>
        </pc:sldMkLst>
        <pc:spChg chg="mod">
          <ac:chgData name="地 余" userId="5c6f2430cdc8a807" providerId="LiveId" clId="{FE783978-6FC3-48EB-9CA1-743DBC82D8DD}" dt="2025-02-03T12:40:37.366" v="9409" actId="20577"/>
          <ac:spMkLst>
            <pc:docMk/>
            <pc:sldMk cId="1312699598" sldId="269"/>
            <ac:spMk id="4" creationId="{A2E9C69F-C995-7C79-EFD6-218B6A47961E}"/>
          </ac:spMkLst>
        </pc:spChg>
        <pc:spChg chg="mod">
          <ac:chgData name="地 余" userId="5c6f2430cdc8a807" providerId="LiveId" clId="{FE783978-6FC3-48EB-9CA1-743DBC82D8DD}" dt="2025-02-03T09:14:44.830" v="1841" actId="20577"/>
          <ac:spMkLst>
            <pc:docMk/>
            <pc:sldMk cId="1312699598" sldId="269"/>
            <ac:spMk id="5" creationId="{E2B63923-4CA7-78BC-82C3-D61D00807BD8}"/>
          </ac:spMkLst>
        </pc:spChg>
      </pc:sldChg>
      <pc:sldChg chg="modSp add mod">
        <pc:chgData name="地 余" userId="5c6f2430cdc8a807" providerId="LiveId" clId="{FE783978-6FC3-48EB-9CA1-743DBC82D8DD}" dt="2025-02-03T09:21:32.915" v="2304" actId="20577"/>
        <pc:sldMkLst>
          <pc:docMk/>
          <pc:sldMk cId="1102076094" sldId="270"/>
        </pc:sldMkLst>
        <pc:spChg chg="mod">
          <ac:chgData name="地 余" userId="5c6f2430cdc8a807" providerId="LiveId" clId="{FE783978-6FC3-48EB-9CA1-743DBC82D8DD}" dt="2025-02-03T09:21:32.915" v="2304" actId="20577"/>
          <ac:spMkLst>
            <pc:docMk/>
            <pc:sldMk cId="1102076094" sldId="270"/>
            <ac:spMk id="3" creationId="{F342AA8A-2CF6-4FF8-14A5-AA1A33DDCB05}"/>
          </ac:spMkLst>
        </pc:spChg>
      </pc:sldChg>
      <pc:sldChg chg="modSp add mod ord">
        <pc:chgData name="地 余" userId="5c6f2430cdc8a807" providerId="LiveId" clId="{FE783978-6FC3-48EB-9CA1-743DBC82D8DD}" dt="2025-02-03T09:22:13.894" v="2333" actId="20577"/>
        <pc:sldMkLst>
          <pc:docMk/>
          <pc:sldMk cId="4037409949" sldId="271"/>
        </pc:sldMkLst>
        <pc:spChg chg="mod">
          <ac:chgData name="地 余" userId="5c6f2430cdc8a807" providerId="LiveId" clId="{FE783978-6FC3-48EB-9CA1-743DBC82D8DD}" dt="2025-02-03T09:22:13.894" v="2333" actId="20577"/>
          <ac:spMkLst>
            <pc:docMk/>
            <pc:sldMk cId="4037409949" sldId="271"/>
            <ac:spMk id="3" creationId="{E9CE5BBE-E4B8-6F82-B247-739014360524}"/>
          </ac:spMkLst>
        </pc:spChg>
      </pc:sldChg>
      <pc:sldChg chg="modSp add mod">
        <pc:chgData name="地 余" userId="5c6f2430cdc8a807" providerId="LiveId" clId="{FE783978-6FC3-48EB-9CA1-743DBC82D8DD}" dt="2025-02-03T09:22:23.372" v="2351" actId="20577"/>
        <pc:sldMkLst>
          <pc:docMk/>
          <pc:sldMk cId="1232170746" sldId="272"/>
        </pc:sldMkLst>
        <pc:spChg chg="mod">
          <ac:chgData name="地 余" userId="5c6f2430cdc8a807" providerId="LiveId" clId="{FE783978-6FC3-48EB-9CA1-743DBC82D8DD}" dt="2025-02-03T09:22:23.372" v="2351" actId="20577"/>
          <ac:spMkLst>
            <pc:docMk/>
            <pc:sldMk cId="1232170746" sldId="272"/>
            <ac:spMk id="3" creationId="{D3652ACF-51E4-43DB-F323-967C8ADA5C47}"/>
          </ac:spMkLst>
        </pc:spChg>
      </pc:sldChg>
      <pc:sldChg chg="modSp add mod">
        <pc:chgData name="地 余" userId="5c6f2430cdc8a807" providerId="LiveId" clId="{FE783978-6FC3-48EB-9CA1-743DBC82D8DD}" dt="2025-02-03T09:22:31.624" v="2368" actId="20577"/>
        <pc:sldMkLst>
          <pc:docMk/>
          <pc:sldMk cId="438267437" sldId="273"/>
        </pc:sldMkLst>
        <pc:spChg chg="mod">
          <ac:chgData name="地 余" userId="5c6f2430cdc8a807" providerId="LiveId" clId="{FE783978-6FC3-48EB-9CA1-743DBC82D8DD}" dt="2025-02-03T09:22:31.624" v="2368" actId="20577"/>
          <ac:spMkLst>
            <pc:docMk/>
            <pc:sldMk cId="438267437" sldId="273"/>
            <ac:spMk id="3" creationId="{8FE4D543-45F7-3FFF-F850-C1BCC33049CC}"/>
          </ac:spMkLst>
        </pc:spChg>
      </pc:sldChg>
      <pc:sldChg chg="modSp add mod">
        <pc:chgData name="地 余" userId="5c6f2430cdc8a807" providerId="LiveId" clId="{FE783978-6FC3-48EB-9CA1-743DBC82D8DD}" dt="2025-02-03T09:22:46.142" v="2393" actId="20577"/>
        <pc:sldMkLst>
          <pc:docMk/>
          <pc:sldMk cId="2669412420" sldId="274"/>
        </pc:sldMkLst>
        <pc:spChg chg="mod">
          <ac:chgData name="地 余" userId="5c6f2430cdc8a807" providerId="LiveId" clId="{FE783978-6FC3-48EB-9CA1-743DBC82D8DD}" dt="2025-02-03T09:22:46.142" v="2393" actId="20577"/>
          <ac:spMkLst>
            <pc:docMk/>
            <pc:sldMk cId="2669412420" sldId="274"/>
            <ac:spMk id="3" creationId="{2AC6BDAA-6EF0-D937-978C-CA419885D987}"/>
          </ac:spMkLst>
        </pc:spChg>
      </pc:sldChg>
      <pc:sldChg chg="add del">
        <pc:chgData name="地 余" userId="5c6f2430cdc8a807" providerId="LiveId" clId="{FE783978-6FC3-48EB-9CA1-743DBC82D8DD}" dt="2025-02-03T09:22:53.747" v="2395" actId="47"/>
        <pc:sldMkLst>
          <pc:docMk/>
          <pc:sldMk cId="2161190145" sldId="275"/>
        </pc:sldMkLst>
      </pc:sldChg>
      <pc:sldChg chg="addSp delSp modSp add mod ord">
        <pc:chgData name="地 余" userId="5c6f2430cdc8a807" providerId="LiveId" clId="{FE783978-6FC3-48EB-9CA1-743DBC82D8DD}" dt="2025-02-03T12:44:11.466" v="9553" actId="20577"/>
        <pc:sldMkLst>
          <pc:docMk/>
          <pc:sldMk cId="3451417971" sldId="275"/>
        </pc:sldMkLst>
        <pc:spChg chg="mod">
          <ac:chgData name="地 余" userId="5c6f2430cdc8a807" providerId="LiveId" clId="{FE783978-6FC3-48EB-9CA1-743DBC82D8DD}" dt="2025-02-03T11:36:46.331" v="5434" actId="20577"/>
          <ac:spMkLst>
            <pc:docMk/>
            <pc:sldMk cId="3451417971" sldId="275"/>
            <ac:spMk id="5" creationId="{BD9A7B5F-2B48-320E-C9F1-047342BD5A67}"/>
          </ac:spMkLst>
        </pc:spChg>
        <pc:spChg chg="mod topLvl">
          <ac:chgData name="地 余" userId="5c6f2430cdc8a807" providerId="LiveId" clId="{FE783978-6FC3-48EB-9CA1-743DBC82D8DD}" dt="2025-02-03T10:03:46.703" v="2990" actId="164"/>
          <ac:spMkLst>
            <pc:docMk/>
            <pc:sldMk cId="3451417971" sldId="275"/>
            <ac:spMk id="12" creationId="{13D76B70-62AB-2C75-1D66-383D8A118D13}"/>
          </ac:spMkLst>
        </pc:spChg>
        <pc:spChg chg="mod">
          <ac:chgData name="地 余" userId="5c6f2430cdc8a807" providerId="LiveId" clId="{FE783978-6FC3-48EB-9CA1-743DBC82D8DD}" dt="2025-02-03T10:03:46.703" v="2990" actId="164"/>
          <ac:spMkLst>
            <pc:docMk/>
            <pc:sldMk cId="3451417971" sldId="275"/>
            <ac:spMk id="131" creationId="{09E55B57-1BAD-C070-57EE-2EC44FFE5E99}"/>
          </ac:spMkLst>
        </pc:spChg>
        <pc:spChg chg="mod topLvl">
          <ac:chgData name="地 余" userId="5c6f2430cdc8a807" providerId="LiveId" clId="{FE783978-6FC3-48EB-9CA1-743DBC82D8DD}" dt="2025-02-03T10:03:46.703" v="2990" actId="164"/>
          <ac:spMkLst>
            <pc:docMk/>
            <pc:sldMk cId="3451417971" sldId="275"/>
            <ac:spMk id="133" creationId="{7A82A68F-E74E-097F-C414-005D968818C7}"/>
          </ac:spMkLst>
        </pc:spChg>
        <pc:spChg chg="mod">
          <ac:chgData name="地 余" userId="5c6f2430cdc8a807" providerId="LiveId" clId="{FE783978-6FC3-48EB-9CA1-743DBC82D8DD}" dt="2025-02-03T10:03:46.703" v="2990" actId="164"/>
          <ac:spMkLst>
            <pc:docMk/>
            <pc:sldMk cId="3451417971" sldId="275"/>
            <ac:spMk id="135" creationId="{48E8EF7E-1C7A-BA62-9C58-8B27F12507E8}"/>
          </ac:spMkLst>
        </pc:spChg>
        <pc:spChg chg="mod">
          <ac:chgData name="地 余" userId="5c6f2430cdc8a807" providerId="LiveId" clId="{FE783978-6FC3-48EB-9CA1-743DBC82D8DD}" dt="2025-02-03T10:03:46.703" v="2990" actId="164"/>
          <ac:spMkLst>
            <pc:docMk/>
            <pc:sldMk cId="3451417971" sldId="275"/>
            <ac:spMk id="149" creationId="{0F9A7C08-A590-CA94-1929-373E4048B8DF}"/>
          </ac:spMkLst>
        </pc:spChg>
        <pc:spChg chg="add mod topLvl">
          <ac:chgData name="地 余" userId="5c6f2430cdc8a807" providerId="LiveId" clId="{FE783978-6FC3-48EB-9CA1-743DBC82D8DD}" dt="2025-02-03T10:03:46.703" v="2990" actId="164"/>
          <ac:spMkLst>
            <pc:docMk/>
            <pc:sldMk cId="3451417971" sldId="275"/>
            <ac:spMk id="153" creationId="{BBC29C3F-16C3-92D0-C366-1FA80D80325F}"/>
          </ac:spMkLst>
        </pc:spChg>
        <pc:spChg chg="add mod topLvl">
          <ac:chgData name="地 余" userId="5c6f2430cdc8a807" providerId="LiveId" clId="{FE783978-6FC3-48EB-9CA1-743DBC82D8DD}" dt="2025-02-03T10:03:46.703" v="2990" actId="164"/>
          <ac:spMkLst>
            <pc:docMk/>
            <pc:sldMk cId="3451417971" sldId="275"/>
            <ac:spMk id="155" creationId="{CBB3ECE9-172B-EA11-8BB4-E67A36925AF6}"/>
          </ac:spMkLst>
        </pc:spChg>
        <pc:spChg chg="add mod topLvl">
          <ac:chgData name="地 余" userId="5c6f2430cdc8a807" providerId="LiveId" clId="{FE783978-6FC3-48EB-9CA1-743DBC82D8DD}" dt="2025-02-03T10:03:46.703" v="2990" actId="164"/>
          <ac:spMkLst>
            <pc:docMk/>
            <pc:sldMk cId="3451417971" sldId="275"/>
            <ac:spMk id="157" creationId="{706BB0A3-3E3E-7F19-F70A-96F1E366DB7D}"/>
          </ac:spMkLst>
        </pc:spChg>
        <pc:spChg chg="add mod topLvl">
          <ac:chgData name="地 余" userId="5c6f2430cdc8a807" providerId="LiveId" clId="{FE783978-6FC3-48EB-9CA1-743DBC82D8DD}" dt="2025-02-03T10:03:46.703" v="2990" actId="164"/>
          <ac:spMkLst>
            <pc:docMk/>
            <pc:sldMk cId="3451417971" sldId="275"/>
            <ac:spMk id="158" creationId="{EF2E9F09-4B04-9D95-9412-0AD0A2E4DF70}"/>
          </ac:spMkLst>
        </pc:spChg>
        <pc:spChg chg="add mod topLvl">
          <ac:chgData name="地 余" userId="5c6f2430cdc8a807" providerId="LiveId" clId="{FE783978-6FC3-48EB-9CA1-743DBC82D8DD}" dt="2025-02-03T10:03:46.703" v="2990" actId="164"/>
          <ac:spMkLst>
            <pc:docMk/>
            <pc:sldMk cId="3451417971" sldId="275"/>
            <ac:spMk id="160" creationId="{3B53B37C-98BF-8EAA-E28F-1A28753848D4}"/>
          </ac:spMkLst>
        </pc:spChg>
        <pc:spChg chg="add mod">
          <ac:chgData name="地 余" userId="5c6f2430cdc8a807" providerId="LiveId" clId="{FE783978-6FC3-48EB-9CA1-743DBC82D8DD}" dt="2025-02-03T12:44:11.466" v="9553" actId="20577"/>
          <ac:spMkLst>
            <pc:docMk/>
            <pc:sldMk cId="3451417971" sldId="275"/>
            <ac:spMk id="173" creationId="{CE7EE4A5-26B5-E601-55F9-00E2673338B3}"/>
          </ac:spMkLst>
        </pc:spChg>
        <pc:cxnChg chg="add mod">
          <ac:chgData name="地 余" userId="5c6f2430cdc8a807" providerId="LiveId" clId="{FE783978-6FC3-48EB-9CA1-743DBC82D8DD}" dt="2025-02-03T09:57:56.015" v="2910" actId="14100"/>
          <ac:cxnSpMkLst>
            <pc:docMk/>
            <pc:sldMk cId="3451417971" sldId="275"/>
            <ac:cxnSpMk id="150" creationId="{EE441984-AD16-7C13-88F6-AE887E95A1E8}"/>
          </ac:cxnSpMkLst>
        </pc:cxnChg>
        <pc:cxnChg chg="add mod">
          <ac:chgData name="地 余" userId="5c6f2430cdc8a807" providerId="LiveId" clId="{FE783978-6FC3-48EB-9CA1-743DBC82D8DD}" dt="2025-02-03T09:58:16.894" v="2933" actId="1076"/>
          <ac:cxnSpMkLst>
            <pc:docMk/>
            <pc:sldMk cId="3451417971" sldId="275"/>
            <ac:cxnSpMk id="154" creationId="{894D2AE7-97B2-5285-3BC2-6123A7F7CCA9}"/>
          </ac:cxnSpMkLst>
        </pc:cxnChg>
        <pc:cxnChg chg="add mod topLvl">
          <ac:chgData name="地 余" userId="5c6f2430cdc8a807" providerId="LiveId" clId="{FE783978-6FC3-48EB-9CA1-743DBC82D8DD}" dt="2025-02-03T10:03:37.494" v="2989" actId="165"/>
          <ac:cxnSpMkLst>
            <pc:docMk/>
            <pc:sldMk cId="3451417971" sldId="275"/>
            <ac:cxnSpMk id="156" creationId="{7AE02EFD-D02F-3356-CF86-E2B66F291231}"/>
          </ac:cxnSpMkLst>
        </pc:cxnChg>
        <pc:cxnChg chg="add mod topLvl">
          <ac:chgData name="地 余" userId="5c6f2430cdc8a807" providerId="LiveId" clId="{FE783978-6FC3-48EB-9CA1-743DBC82D8DD}" dt="2025-02-03T10:03:37.494" v="2989" actId="165"/>
          <ac:cxnSpMkLst>
            <pc:docMk/>
            <pc:sldMk cId="3451417971" sldId="275"/>
            <ac:cxnSpMk id="159" creationId="{5B254EB3-20C0-9D2C-6DCB-48044F35645D}"/>
          </ac:cxnSpMkLst>
        </pc:cxnChg>
        <pc:cxnChg chg="add mod">
          <ac:chgData name="地 余" userId="5c6f2430cdc8a807" providerId="LiveId" clId="{FE783978-6FC3-48EB-9CA1-743DBC82D8DD}" dt="2025-02-03T10:01:28.166" v="2982" actId="14100"/>
          <ac:cxnSpMkLst>
            <pc:docMk/>
            <pc:sldMk cId="3451417971" sldId="275"/>
            <ac:cxnSpMk id="161" creationId="{79105C95-F6A5-F4DF-C3FA-990A5F7FFB87}"/>
          </ac:cxnSpMkLst>
        </pc:cxnChg>
        <pc:cxnChg chg="add mod">
          <ac:chgData name="地 余" userId="5c6f2430cdc8a807" providerId="LiveId" clId="{FE783978-6FC3-48EB-9CA1-743DBC82D8DD}" dt="2025-02-03T10:01:25.345" v="2981" actId="14100"/>
          <ac:cxnSpMkLst>
            <pc:docMk/>
            <pc:sldMk cId="3451417971" sldId="275"/>
            <ac:cxnSpMk id="165" creationId="{97E18AAA-88B9-4D22-2899-FF606BE40529}"/>
          </ac:cxnSpMkLst>
        </pc:cxnChg>
        <pc:cxnChg chg="add mod topLvl">
          <ac:chgData name="地 余" userId="5c6f2430cdc8a807" providerId="LiveId" clId="{FE783978-6FC3-48EB-9CA1-743DBC82D8DD}" dt="2025-02-03T10:03:37.494" v="2989" actId="165"/>
          <ac:cxnSpMkLst>
            <pc:docMk/>
            <pc:sldMk cId="3451417971" sldId="275"/>
            <ac:cxnSpMk id="169" creationId="{718FCBB3-B72B-61B7-CB46-F5323A03DCF7}"/>
          </ac:cxnSpMkLst>
        </pc:cxnChg>
        <pc:cxnChg chg="add mod">
          <ac:chgData name="地 余" userId="5c6f2430cdc8a807" providerId="LiveId" clId="{FE783978-6FC3-48EB-9CA1-743DBC82D8DD}" dt="2025-02-03T10:01:40.286" v="2986" actId="1076"/>
          <ac:cxnSpMkLst>
            <pc:docMk/>
            <pc:sldMk cId="3451417971" sldId="275"/>
            <ac:cxnSpMk id="170" creationId="{A324FF28-74C0-380C-7811-B4F0A5696935}"/>
          </ac:cxnSpMkLst>
        </pc:cxnChg>
      </pc:sldChg>
      <pc:sldChg chg="addSp delSp modSp add mod ord">
        <pc:chgData name="地 余" userId="5c6f2430cdc8a807" providerId="LiveId" clId="{FE783978-6FC3-48EB-9CA1-743DBC82D8DD}" dt="2025-02-03T12:44:32.468" v="9583" actId="20577"/>
        <pc:sldMkLst>
          <pc:docMk/>
          <pc:sldMk cId="4123615017" sldId="276"/>
        </pc:sldMkLst>
        <pc:spChg chg="mod">
          <ac:chgData name="地 余" userId="5c6f2430cdc8a807" providerId="LiveId" clId="{FE783978-6FC3-48EB-9CA1-743DBC82D8DD}" dt="2025-02-03T09:24:38.163" v="2518" actId="20577"/>
          <ac:spMkLst>
            <pc:docMk/>
            <pc:sldMk cId="4123615017" sldId="276"/>
            <ac:spMk id="5" creationId="{AD09A0A4-6B3A-48B2-00EA-E6D468C2FA6E}"/>
          </ac:spMkLst>
        </pc:spChg>
        <pc:spChg chg="mod topLvl">
          <ac:chgData name="地 余" userId="5c6f2430cdc8a807" providerId="LiveId" clId="{FE783978-6FC3-48EB-9CA1-743DBC82D8DD}" dt="2025-02-03T11:37:02.080" v="5443" actId="165"/>
          <ac:spMkLst>
            <pc:docMk/>
            <pc:sldMk cId="4123615017" sldId="276"/>
            <ac:spMk id="6" creationId="{8C2C3030-CA5C-9052-FCD7-39B6F8097A86}"/>
          </ac:spMkLst>
        </pc:spChg>
        <pc:spChg chg="mod topLvl">
          <ac:chgData name="地 余" userId="5c6f2430cdc8a807" providerId="LiveId" clId="{FE783978-6FC3-48EB-9CA1-743DBC82D8DD}" dt="2025-02-03T11:37:02.080" v="5443" actId="165"/>
          <ac:spMkLst>
            <pc:docMk/>
            <pc:sldMk cId="4123615017" sldId="276"/>
            <ac:spMk id="8" creationId="{688DBB8E-A849-8AE8-EC08-8D5772928AA5}"/>
          </ac:spMkLst>
        </pc:spChg>
        <pc:spChg chg="mod topLvl">
          <ac:chgData name="地 余" userId="5c6f2430cdc8a807" providerId="LiveId" clId="{FE783978-6FC3-48EB-9CA1-743DBC82D8DD}" dt="2025-02-03T11:37:02.080" v="5443" actId="165"/>
          <ac:spMkLst>
            <pc:docMk/>
            <pc:sldMk cId="4123615017" sldId="276"/>
            <ac:spMk id="10" creationId="{2E28E87F-AD59-AB8E-D843-C6599929137E}"/>
          </ac:spMkLst>
        </pc:spChg>
        <pc:spChg chg="mod topLvl">
          <ac:chgData name="地 余" userId="5c6f2430cdc8a807" providerId="LiveId" clId="{FE783978-6FC3-48EB-9CA1-743DBC82D8DD}" dt="2025-02-03T11:37:02.080" v="5443" actId="165"/>
          <ac:spMkLst>
            <pc:docMk/>
            <pc:sldMk cId="4123615017" sldId="276"/>
            <ac:spMk id="12" creationId="{DCE79768-927E-B821-3526-3A714759DB4B}"/>
          </ac:spMkLst>
        </pc:spChg>
        <pc:spChg chg="mod topLvl">
          <ac:chgData name="地 余" userId="5c6f2430cdc8a807" providerId="LiveId" clId="{FE783978-6FC3-48EB-9CA1-743DBC82D8DD}" dt="2025-02-03T11:38:23.554" v="5471" actId="1076"/>
          <ac:spMkLst>
            <pc:docMk/>
            <pc:sldMk cId="4123615017" sldId="276"/>
            <ac:spMk id="14" creationId="{A0B4CC78-6E4C-CD4B-0050-86F073FC1CD5}"/>
          </ac:spMkLst>
        </pc:spChg>
        <pc:spChg chg="mod topLvl">
          <ac:chgData name="地 余" userId="5c6f2430cdc8a807" providerId="LiveId" clId="{FE783978-6FC3-48EB-9CA1-743DBC82D8DD}" dt="2025-02-03T11:38:01.984" v="5468" actId="165"/>
          <ac:spMkLst>
            <pc:docMk/>
            <pc:sldMk cId="4123615017" sldId="276"/>
            <ac:spMk id="19" creationId="{B9ACCE75-9CAE-087F-EA61-49EA6784CDDF}"/>
          </ac:spMkLst>
        </pc:spChg>
        <pc:spChg chg="mod topLvl">
          <ac:chgData name="地 余" userId="5c6f2430cdc8a807" providerId="LiveId" clId="{FE783978-6FC3-48EB-9CA1-743DBC82D8DD}" dt="2025-02-03T11:38:01.984" v="5468" actId="165"/>
          <ac:spMkLst>
            <pc:docMk/>
            <pc:sldMk cId="4123615017" sldId="276"/>
            <ac:spMk id="21" creationId="{599207B3-B642-FA74-380A-CAE9A9F34428}"/>
          </ac:spMkLst>
        </pc:spChg>
        <pc:spChg chg="mod topLvl">
          <ac:chgData name="地 余" userId="5c6f2430cdc8a807" providerId="LiveId" clId="{FE783978-6FC3-48EB-9CA1-743DBC82D8DD}" dt="2025-02-03T11:38:01.984" v="5468" actId="165"/>
          <ac:spMkLst>
            <pc:docMk/>
            <pc:sldMk cId="4123615017" sldId="276"/>
            <ac:spMk id="23" creationId="{BCDE1465-A33A-FC2A-218A-ADF538539921}"/>
          </ac:spMkLst>
        </pc:spChg>
        <pc:spChg chg="mod topLvl">
          <ac:chgData name="地 余" userId="5c6f2430cdc8a807" providerId="LiveId" clId="{FE783978-6FC3-48EB-9CA1-743DBC82D8DD}" dt="2025-02-03T11:39:41.456" v="5505" actId="20577"/>
          <ac:spMkLst>
            <pc:docMk/>
            <pc:sldMk cId="4123615017" sldId="276"/>
            <ac:spMk id="26" creationId="{045D677C-E3A6-3428-2CFE-735C44A0B944}"/>
          </ac:spMkLst>
        </pc:spChg>
        <pc:spChg chg="mod topLvl">
          <ac:chgData name="地 余" userId="5c6f2430cdc8a807" providerId="LiveId" clId="{FE783978-6FC3-48EB-9CA1-743DBC82D8DD}" dt="2025-02-03T11:38:01.984" v="5468" actId="165"/>
          <ac:spMkLst>
            <pc:docMk/>
            <pc:sldMk cId="4123615017" sldId="276"/>
            <ac:spMk id="29" creationId="{E1B7E58C-4061-690C-0A52-F2091E5E1F10}"/>
          </ac:spMkLst>
        </pc:spChg>
        <pc:spChg chg="add mod">
          <ac:chgData name="地 余" userId="5c6f2430cdc8a807" providerId="LiveId" clId="{FE783978-6FC3-48EB-9CA1-743DBC82D8DD}" dt="2025-02-03T12:44:32.468" v="9583" actId="20577"/>
          <ac:spMkLst>
            <pc:docMk/>
            <pc:sldMk cId="4123615017" sldId="276"/>
            <ac:spMk id="36" creationId="{FDE128B4-A720-C910-4C53-A34C753A23C1}"/>
          </ac:spMkLst>
        </pc:spChg>
        <pc:cxnChg chg="mod">
          <ac:chgData name="地 余" userId="5c6f2430cdc8a807" providerId="LiveId" clId="{FE783978-6FC3-48EB-9CA1-743DBC82D8DD}" dt="2025-02-03T11:38:37.135" v="5473" actId="14100"/>
          <ac:cxnSpMkLst>
            <pc:docMk/>
            <pc:sldMk cId="4123615017" sldId="276"/>
            <ac:cxnSpMk id="15" creationId="{4AD5E3B3-BBA2-0A93-713C-0848F243B34F}"/>
          </ac:cxnSpMkLst>
        </pc:cxnChg>
        <pc:cxnChg chg="add del mod">
          <ac:chgData name="地 余" userId="5c6f2430cdc8a807" providerId="LiveId" clId="{FE783978-6FC3-48EB-9CA1-743DBC82D8DD}" dt="2025-02-03T11:38:34.480" v="5472" actId="14100"/>
          <ac:cxnSpMkLst>
            <pc:docMk/>
            <pc:sldMk cId="4123615017" sldId="276"/>
            <ac:cxnSpMk id="16" creationId="{7DA872DC-1DF5-0DD1-BE2D-04B209F3252B}"/>
          </ac:cxnSpMkLst>
        </pc:cxnChg>
        <pc:cxnChg chg="mod">
          <ac:chgData name="地 余" userId="5c6f2430cdc8a807" providerId="LiveId" clId="{FE783978-6FC3-48EB-9CA1-743DBC82D8DD}" dt="2025-02-03T11:39:02.275" v="5476" actId="14100"/>
          <ac:cxnSpMkLst>
            <pc:docMk/>
            <pc:sldMk cId="4123615017" sldId="276"/>
            <ac:cxnSpMk id="17" creationId="{706A681E-B92F-5E94-9413-E9F2D9CA89D5}"/>
          </ac:cxnSpMkLst>
        </pc:cxnChg>
        <pc:cxnChg chg="mod">
          <ac:chgData name="地 余" userId="5c6f2430cdc8a807" providerId="LiveId" clId="{FE783978-6FC3-48EB-9CA1-743DBC82D8DD}" dt="2025-02-03T11:38:44.747" v="5474" actId="14100"/>
          <ac:cxnSpMkLst>
            <pc:docMk/>
            <pc:sldMk cId="4123615017" sldId="276"/>
            <ac:cxnSpMk id="18" creationId="{472E9ACB-8332-0D42-6C64-5864AFDA85D2}"/>
          </ac:cxnSpMkLst>
        </pc:cxnChg>
        <pc:cxnChg chg="mod topLvl">
          <ac:chgData name="地 余" userId="5c6f2430cdc8a807" providerId="LiveId" clId="{FE783978-6FC3-48EB-9CA1-743DBC82D8DD}" dt="2025-02-03T11:38:01.984" v="5468" actId="165"/>
          <ac:cxnSpMkLst>
            <pc:docMk/>
            <pc:sldMk cId="4123615017" sldId="276"/>
            <ac:cxnSpMk id="20" creationId="{107B23FA-7CC2-2340-27CB-D37EBBFAF253}"/>
          </ac:cxnSpMkLst>
        </pc:cxnChg>
        <pc:cxnChg chg="mod topLvl">
          <ac:chgData name="地 余" userId="5c6f2430cdc8a807" providerId="LiveId" clId="{FE783978-6FC3-48EB-9CA1-743DBC82D8DD}" dt="2025-02-03T11:38:01.984" v="5468" actId="165"/>
          <ac:cxnSpMkLst>
            <pc:docMk/>
            <pc:sldMk cId="4123615017" sldId="276"/>
            <ac:cxnSpMk id="22" creationId="{82AACCC5-412E-77EE-B585-29C665E531B3}"/>
          </ac:cxnSpMkLst>
        </pc:cxnChg>
        <pc:cxnChg chg="mod topLvl">
          <ac:chgData name="地 余" userId="5c6f2430cdc8a807" providerId="LiveId" clId="{FE783978-6FC3-48EB-9CA1-743DBC82D8DD}" dt="2025-02-03T11:38:01.984" v="5468" actId="165"/>
          <ac:cxnSpMkLst>
            <pc:docMk/>
            <pc:sldMk cId="4123615017" sldId="276"/>
            <ac:cxnSpMk id="27" creationId="{39775D7D-A081-C9DB-0A0A-02E9E8D89A9F}"/>
          </ac:cxnSpMkLst>
        </pc:cxnChg>
        <pc:cxnChg chg="mod topLvl">
          <ac:chgData name="地 余" userId="5c6f2430cdc8a807" providerId="LiveId" clId="{FE783978-6FC3-48EB-9CA1-743DBC82D8DD}" dt="2025-02-03T11:38:01.984" v="5468" actId="165"/>
          <ac:cxnSpMkLst>
            <pc:docMk/>
            <pc:sldMk cId="4123615017" sldId="276"/>
            <ac:cxnSpMk id="28" creationId="{04820AF1-C3B7-C69E-90B6-798B86D68974}"/>
          </ac:cxnSpMkLst>
        </pc:cxnChg>
      </pc:sldChg>
      <pc:sldChg chg="addSp delSp modSp add mod ord">
        <pc:chgData name="地 余" userId="5c6f2430cdc8a807" providerId="LiveId" clId="{FE783978-6FC3-48EB-9CA1-743DBC82D8DD}" dt="2025-02-03T12:45:32.790" v="9753" actId="1076"/>
        <pc:sldMkLst>
          <pc:docMk/>
          <pc:sldMk cId="603303246" sldId="277"/>
        </pc:sldMkLst>
        <pc:spChg chg="add del mod">
          <ac:chgData name="地 余" userId="5c6f2430cdc8a807" providerId="LiveId" clId="{FE783978-6FC3-48EB-9CA1-743DBC82D8DD}" dt="2025-02-03T12:15:19.776" v="7488" actId="21"/>
          <ac:spMkLst>
            <pc:docMk/>
            <pc:sldMk cId="603303246" sldId="277"/>
            <ac:spMk id="3" creationId="{350F943F-1E47-08F0-A168-D9C6C4B306FB}"/>
          </ac:spMkLst>
        </pc:spChg>
        <pc:spChg chg="mod">
          <ac:chgData name="地 余" userId="5c6f2430cdc8a807" providerId="LiveId" clId="{FE783978-6FC3-48EB-9CA1-743DBC82D8DD}" dt="2025-02-03T11:56:36.553" v="6317" actId="14100"/>
          <ac:spMkLst>
            <pc:docMk/>
            <pc:sldMk cId="603303246" sldId="277"/>
            <ac:spMk id="5" creationId="{EAA71EB4-F898-1FF3-9656-3462D24B85DC}"/>
          </ac:spMkLst>
        </pc:spChg>
        <pc:spChg chg="mod">
          <ac:chgData name="地 余" userId="5c6f2430cdc8a807" providerId="LiveId" clId="{FE783978-6FC3-48EB-9CA1-743DBC82D8DD}" dt="2025-02-03T12:41:58.877" v="9411" actId="164"/>
          <ac:spMkLst>
            <pc:docMk/>
            <pc:sldMk cId="603303246" sldId="277"/>
            <ac:spMk id="12" creationId="{F4C244C2-11AC-0FFD-7014-710432CAC727}"/>
          </ac:spMkLst>
        </pc:spChg>
        <pc:spChg chg="mod">
          <ac:chgData name="地 余" userId="5c6f2430cdc8a807" providerId="LiveId" clId="{FE783978-6FC3-48EB-9CA1-743DBC82D8DD}" dt="2025-02-03T12:41:52.025" v="9410" actId="255"/>
          <ac:spMkLst>
            <pc:docMk/>
            <pc:sldMk cId="603303246" sldId="277"/>
            <ac:spMk id="13" creationId="{16ADAD02-0FB3-3459-74EB-AF7FCD679990}"/>
          </ac:spMkLst>
        </pc:spChg>
        <pc:spChg chg="mod topLvl">
          <ac:chgData name="地 余" userId="5c6f2430cdc8a807" providerId="LiveId" clId="{FE783978-6FC3-48EB-9CA1-743DBC82D8DD}" dt="2025-02-03T12:02:53.848" v="6332" actId="207"/>
          <ac:spMkLst>
            <pc:docMk/>
            <pc:sldMk cId="603303246" sldId="277"/>
            <ac:spMk id="15" creationId="{56BCEB8F-EA24-4178-7B64-367849641629}"/>
          </ac:spMkLst>
        </pc:spChg>
        <pc:spChg chg="mod topLvl">
          <ac:chgData name="地 余" userId="5c6f2430cdc8a807" providerId="LiveId" clId="{FE783978-6FC3-48EB-9CA1-743DBC82D8DD}" dt="2025-02-03T12:02:53.848" v="6332" actId="207"/>
          <ac:spMkLst>
            <pc:docMk/>
            <pc:sldMk cId="603303246" sldId="277"/>
            <ac:spMk id="18" creationId="{038878F8-384C-2A88-D4D3-F91C144FFBCF}"/>
          </ac:spMkLst>
        </pc:spChg>
        <pc:spChg chg="mod">
          <ac:chgData name="地 余" userId="5c6f2430cdc8a807" providerId="LiveId" clId="{FE783978-6FC3-48EB-9CA1-743DBC82D8DD}" dt="2025-02-03T12:41:58.877" v="9411" actId="164"/>
          <ac:spMkLst>
            <pc:docMk/>
            <pc:sldMk cId="603303246" sldId="277"/>
            <ac:spMk id="26" creationId="{D3F677A7-D189-2D24-EBE4-7C5869FEFEF7}"/>
          </ac:spMkLst>
        </pc:spChg>
        <pc:spChg chg="mod">
          <ac:chgData name="地 余" userId="5c6f2430cdc8a807" providerId="LiveId" clId="{FE783978-6FC3-48EB-9CA1-743DBC82D8DD}" dt="2025-02-03T12:41:58.877" v="9411" actId="164"/>
          <ac:spMkLst>
            <pc:docMk/>
            <pc:sldMk cId="603303246" sldId="277"/>
            <ac:spMk id="30" creationId="{4EC6799F-AFC9-1E69-52BB-58CD2F386EFF}"/>
          </ac:spMkLst>
        </pc:spChg>
        <pc:spChg chg="mod">
          <ac:chgData name="地 余" userId="5c6f2430cdc8a807" providerId="LiveId" clId="{FE783978-6FC3-48EB-9CA1-743DBC82D8DD}" dt="2025-02-03T12:41:52.025" v="9410" actId="255"/>
          <ac:spMkLst>
            <pc:docMk/>
            <pc:sldMk cId="603303246" sldId="277"/>
            <ac:spMk id="42" creationId="{58631F14-B998-623B-F542-3C0518815F8B}"/>
          </ac:spMkLst>
        </pc:spChg>
        <pc:spChg chg="mod topLvl">
          <ac:chgData name="地 余" userId="5c6f2430cdc8a807" providerId="LiveId" clId="{FE783978-6FC3-48EB-9CA1-743DBC82D8DD}" dt="2025-02-03T12:41:52.025" v="9410" actId="255"/>
          <ac:spMkLst>
            <pc:docMk/>
            <pc:sldMk cId="603303246" sldId="277"/>
            <ac:spMk id="49" creationId="{1F81C47A-B184-D073-29D5-C3EBC15CA11C}"/>
          </ac:spMkLst>
        </pc:spChg>
        <pc:spChg chg="mod">
          <ac:chgData name="地 余" userId="5c6f2430cdc8a807" providerId="LiveId" clId="{FE783978-6FC3-48EB-9CA1-743DBC82D8DD}" dt="2025-02-03T12:41:58.877" v="9411" actId="164"/>
          <ac:spMkLst>
            <pc:docMk/>
            <pc:sldMk cId="603303246" sldId="277"/>
            <ac:spMk id="50" creationId="{3CDC4A4E-9728-8519-8C23-B9BAE52D8CCB}"/>
          </ac:spMkLst>
        </pc:spChg>
        <pc:spChg chg="mod">
          <ac:chgData name="地 余" userId="5c6f2430cdc8a807" providerId="LiveId" clId="{FE783978-6FC3-48EB-9CA1-743DBC82D8DD}" dt="2025-02-03T12:41:58.877" v="9411" actId="164"/>
          <ac:spMkLst>
            <pc:docMk/>
            <pc:sldMk cId="603303246" sldId="277"/>
            <ac:spMk id="51" creationId="{57313D5B-6262-6B16-0281-75818AF39A57}"/>
          </ac:spMkLst>
        </pc:spChg>
        <pc:spChg chg="mod">
          <ac:chgData name="地 余" userId="5c6f2430cdc8a807" providerId="LiveId" clId="{FE783978-6FC3-48EB-9CA1-743DBC82D8DD}" dt="2025-02-03T12:41:58.877" v="9411" actId="164"/>
          <ac:spMkLst>
            <pc:docMk/>
            <pc:sldMk cId="603303246" sldId="277"/>
            <ac:spMk id="55" creationId="{FE6E4AC1-9CDA-C99A-5585-C2F196D89191}"/>
          </ac:spMkLst>
        </pc:spChg>
        <pc:spChg chg="mod">
          <ac:chgData name="地 余" userId="5c6f2430cdc8a807" providerId="LiveId" clId="{FE783978-6FC3-48EB-9CA1-743DBC82D8DD}" dt="2025-02-03T12:41:58.877" v="9411" actId="164"/>
          <ac:spMkLst>
            <pc:docMk/>
            <pc:sldMk cId="603303246" sldId="277"/>
            <ac:spMk id="56" creationId="{4C1FEC5F-F9E8-8ABC-4C82-39EF0D7A83B8}"/>
          </ac:spMkLst>
        </pc:spChg>
        <pc:spChg chg="mod topLvl">
          <ac:chgData name="地 余" userId="5c6f2430cdc8a807" providerId="LiveId" clId="{FE783978-6FC3-48EB-9CA1-743DBC82D8DD}" dt="2025-02-03T12:02:53.848" v="6332" actId="207"/>
          <ac:spMkLst>
            <pc:docMk/>
            <pc:sldMk cId="603303246" sldId="277"/>
            <ac:spMk id="57" creationId="{30047BE8-BB62-DD94-3446-9E698FCA93ED}"/>
          </ac:spMkLst>
        </pc:spChg>
        <pc:spChg chg="mod">
          <ac:chgData name="地 余" userId="5c6f2430cdc8a807" providerId="LiveId" clId="{FE783978-6FC3-48EB-9CA1-743DBC82D8DD}" dt="2025-02-03T12:41:58.877" v="9411" actId="164"/>
          <ac:spMkLst>
            <pc:docMk/>
            <pc:sldMk cId="603303246" sldId="277"/>
            <ac:spMk id="58" creationId="{68E90BB7-B632-A812-9F07-0BDD16BE3035}"/>
          </ac:spMkLst>
        </pc:spChg>
        <pc:spChg chg="mod">
          <ac:chgData name="地 余" userId="5c6f2430cdc8a807" providerId="LiveId" clId="{FE783978-6FC3-48EB-9CA1-743DBC82D8DD}" dt="2025-02-03T12:41:52.025" v="9410" actId="255"/>
          <ac:spMkLst>
            <pc:docMk/>
            <pc:sldMk cId="603303246" sldId="277"/>
            <ac:spMk id="66" creationId="{6B8FA9F4-4F34-DD3A-6CF7-021B1F266742}"/>
          </ac:spMkLst>
        </pc:spChg>
        <pc:spChg chg="mod">
          <ac:chgData name="地 余" userId="5c6f2430cdc8a807" providerId="LiveId" clId="{FE783978-6FC3-48EB-9CA1-743DBC82D8DD}" dt="2025-02-03T12:02:53.848" v="6332" actId="207"/>
          <ac:spMkLst>
            <pc:docMk/>
            <pc:sldMk cId="603303246" sldId="277"/>
            <ac:spMk id="70" creationId="{E286BE46-A675-92EF-769C-3BF0EBE0ACED}"/>
          </ac:spMkLst>
        </pc:spChg>
        <pc:spChg chg="mod">
          <ac:chgData name="地 余" userId="5c6f2430cdc8a807" providerId="LiveId" clId="{FE783978-6FC3-48EB-9CA1-743DBC82D8DD}" dt="2025-02-03T12:41:52.025" v="9410" actId="255"/>
          <ac:spMkLst>
            <pc:docMk/>
            <pc:sldMk cId="603303246" sldId="277"/>
            <ac:spMk id="73" creationId="{FB8F10B9-6436-2B98-DA1F-DB77F876C533}"/>
          </ac:spMkLst>
        </pc:spChg>
        <pc:spChg chg="mod">
          <ac:chgData name="地 余" userId="5c6f2430cdc8a807" providerId="LiveId" clId="{FE783978-6FC3-48EB-9CA1-743DBC82D8DD}" dt="2025-02-03T12:02:53.848" v="6332" actId="207"/>
          <ac:spMkLst>
            <pc:docMk/>
            <pc:sldMk cId="603303246" sldId="277"/>
            <ac:spMk id="81" creationId="{BB9FB3BD-7547-B33A-F642-C731300272FC}"/>
          </ac:spMkLst>
        </pc:spChg>
        <pc:spChg chg="mod">
          <ac:chgData name="地 余" userId="5c6f2430cdc8a807" providerId="LiveId" clId="{FE783978-6FC3-48EB-9CA1-743DBC82D8DD}" dt="2025-02-03T12:41:52.025" v="9410" actId="255"/>
          <ac:spMkLst>
            <pc:docMk/>
            <pc:sldMk cId="603303246" sldId="277"/>
            <ac:spMk id="82" creationId="{A0648E1B-3649-F853-8BD1-053F08FECE4F}"/>
          </ac:spMkLst>
        </pc:spChg>
        <pc:spChg chg="mod">
          <ac:chgData name="地 余" userId="5c6f2430cdc8a807" providerId="LiveId" clId="{FE783978-6FC3-48EB-9CA1-743DBC82D8DD}" dt="2025-02-03T12:41:52.025" v="9410" actId="255"/>
          <ac:spMkLst>
            <pc:docMk/>
            <pc:sldMk cId="603303246" sldId="277"/>
            <ac:spMk id="98" creationId="{9B0126E8-8C20-18EB-1596-4ADC954184FE}"/>
          </ac:spMkLst>
        </pc:spChg>
        <pc:spChg chg="mod">
          <ac:chgData name="地 余" userId="5c6f2430cdc8a807" providerId="LiveId" clId="{FE783978-6FC3-48EB-9CA1-743DBC82D8DD}" dt="2025-02-03T12:02:53.848" v="6332" actId="207"/>
          <ac:spMkLst>
            <pc:docMk/>
            <pc:sldMk cId="603303246" sldId="277"/>
            <ac:spMk id="99" creationId="{99DE769B-7369-5E1B-B180-7E1A81568BF9}"/>
          </ac:spMkLst>
        </pc:spChg>
        <pc:spChg chg="mod">
          <ac:chgData name="地 余" userId="5c6f2430cdc8a807" providerId="LiveId" clId="{FE783978-6FC3-48EB-9CA1-743DBC82D8DD}" dt="2025-02-03T12:41:52.025" v="9410" actId="255"/>
          <ac:spMkLst>
            <pc:docMk/>
            <pc:sldMk cId="603303246" sldId="277"/>
            <ac:spMk id="100" creationId="{11293841-915B-E102-D86F-DB82DC7C1CF7}"/>
          </ac:spMkLst>
        </pc:spChg>
        <pc:spChg chg="mod">
          <ac:chgData name="地 余" userId="5c6f2430cdc8a807" providerId="LiveId" clId="{FE783978-6FC3-48EB-9CA1-743DBC82D8DD}" dt="2025-02-03T12:41:52.025" v="9410" actId="255"/>
          <ac:spMkLst>
            <pc:docMk/>
            <pc:sldMk cId="603303246" sldId="277"/>
            <ac:spMk id="101" creationId="{9AA7BD49-AB07-C690-9EB6-391CF3CD7C84}"/>
          </ac:spMkLst>
        </pc:spChg>
        <pc:spChg chg="add mod">
          <ac:chgData name="地 余" userId="5c6f2430cdc8a807" providerId="LiveId" clId="{FE783978-6FC3-48EB-9CA1-743DBC82D8DD}" dt="2025-02-03T12:03:06.251" v="6349" actId="1036"/>
          <ac:spMkLst>
            <pc:docMk/>
            <pc:sldMk cId="603303246" sldId="277"/>
            <ac:spMk id="111" creationId="{18E56D2D-60A7-50A5-30D6-13B1DBDDEF3F}"/>
          </ac:spMkLst>
        </pc:spChg>
        <pc:spChg chg="add mod">
          <ac:chgData name="地 余" userId="5c6f2430cdc8a807" providerId="LiveId" clId="{FE783978-6FC3-48EB-9CA1-743DBC82D8DD}" dt="2025-02-03T12:41:58.877" v="9411" actId="164"/>
          <ac:spMkLst>
            <pc:docMk/>
            <pc:sldMk cId="603303246" sldId="277"/>
            <ac:spMk id="113" creationId="{734B5600-34A6-71B4-3FA5-4853E38192D4}"/>
          </ac:spMkLst>
        </pc:spChg>
        <pc:spChg chg="add mod">
          <ac:chgData name="地 余" userId="5c6f2430cdc8a807" providerId="LiveId" clId="{FE783978-6FC3-48EB-9CA1-743DBC82D8DD}" dt="2025-02-03T12:03:06.251" v="6349" actId="1036"/>
          <ac:spMkLst>
            <pc:docMk/>
            <pc:sldMk cId="603303246" sldId="277"/>
            <ac:spMk id="115" creationId="{04999C28-CF54-050B-4261-64608537F2F5}"/>
          </ac:spMkLst>
        </pc:spChg>
        <pc:spChg chg="add mod">
          <ac:chgData name="地 余" userId="5c6f2430cdc8a807" providerId="LiveId" clId="{FE783978-6FC3-48EB-9CA1-743DBC82D8DD}" dt="2025-02-03T12:03:06.251" v="6349" actId="1036"/>
          <ac:spMkLst>
            <pc:docMk/>
            <pc:sldMk cId="603303246" sldId="277"/>
            <ac:spMk id="117" creationId="{103A3BB5-F981-955C-F9CA-59CE4AAB6A18}"/>
          </ac:spMkLst>
        </pc:spChg>
        <pc:spChg chg="add mod">
          <ac:chgData name="地 余" userId="5c6f2430cdc8a807" providerId="LiveId" clId="{FE783978-6FC3-48EB-9CA1-743DBC82D8DD}" dt="2025-02-03T12:41:58.877" v="9411" actId="164"/>
          <ac:spMkLst>
            <pc:docMk/>
            <pc:sldMk cId="603303246" sldId="277"/>
            <ac:spMk id="118" creationId="{39029A10-9BD2-4A8E-0678-360760888B2B}"/>
          </ac:spMkLst>
        </pc:spChg>
        <pc:spChg chg="add mod">
          <ac:chgData name="地 余" userId="5c6f2430cdc8a807" providerId="LiveId" clId="{FE783978-6FC3-48EB-9CA1-743DBC82D8DD}" dt="2025-02-03T12:45:32.790" v="9753" actId="1076"/>
          <ac:spMkLst>
            <pc:docMk/>
            <pc:sldMk cId="603303246" sldId="277"/>
            <ac:spMk id="126" creationId="{20A32878-6FA7-9B0B-8E2F-D56B7A9FB265}"/>
          </ac:spMkLst>
        </pc:spChg>
        <pc:cxnChg chg="mod">
          <ac:chgData name="地 余" userId="5c6f2430cdc8a807" providerId="LiveId" clId="{FE783978-6FC3-48EB-9CA1-743DBC82D8DD}" dt="2025-02-03T12:04:49.774" v="6364" actId="14100"/>
          <ac:cxnSpMkLst>
            <pc:docMk/>
            <pc:sldMk cId="603303246" sldId="277"/>
            <ac:cxnSpMk id="16" creationId="{977E2331-1645-1A3B-55E0-37D8EAD0D673}"/>
          </ac:cxnSpMkLst>
        </pc:cxnChg>
        <pc:cxnChg chg="mod">
          <ac:chgData name="地 余" userId="5c6f2430cdc8a807" providerId="LiveId" clId="{FE783978-6FC3-48EB-9CA1-743DBC82D8DD}" dt="2025-02-03T12:04:42.974" v="6363" actId="208"/>
          <ac:cxnSpMkLst>
            <pc:docMk/>
            <pc:sldMk cId="603303246" sldId="277"/>
            <ac:cxnSpMk id="52" creationId="{DFEF7F8D-1BB2-44B0-EA81-8D3A2E58375B}"/>
          </ac:cxnSpMkLst>
        </pc:cxnChg>
        <pc:cxnChg chg="mod">
          <ac:chgData name="地 余" userId="5c6f2430cdc8a807" providerId="LiveId" clId="{FE783978-6FC3-48EB-9CA1-743DBC82D8DD}" dt="2025-02-03T12:04:42.974" v="6363" actId="208"/>
          <ac:cxnSpMkLst>
            <pc:docMk/>
            <pc:sldMk cId="603303246" sldId="277"/>
            <ac:cxnSpMk id="53" creationId="{6F5D5ED0-E5F1-51F2-CD96-BFAF7CB74B6D}"/>
          </ac:cxnSpMkLst>
        </pc:cxnChg>
        <pc:cxnChg chg="add mod">
          <ac:chgData name="地 余" userId="5c6f2430cdc8a807" providerId="LiveId" clId="{FE783978-6FC3-48EB-9CA1-743DBC82D8DD}" dt="2025-02-03T12:03:06.251" v="6349" actId="1036"/>
          <ac:cxnSpMkLst>
            <pc:docMk/>
            <pc:sldMk cId="603303246" sldId="277"/>
            <ac:cxnSpMk id="110" creationId="{35F913C3-1E9F-FB6E-A7DA-EAEABCEFD3D5}"/>
          </ac:cxnSpMkLst>
        </pc:cxnChg>
        <pc:cxnChg chg="add mod">
          <ac:chgData name="地 余" userId="5c6f2430cdc8a807" providerId="LiveId" clId="{FE783978-6FC3-48EB-9CA1-743DBC82D8DD}" dt="2025-02-03T12:03:06.251" v="6349" actId="1036"/>
          <ac:cxnSpMkLst>
            <pc:docMk/>
            <pc:sldMk cId="603303246" sldId="277"/>
            <ac:cxnSpMk id="112" creationId="{A2CD5B75-A72E-4353-F9D0-8EEAEB3718A0}"/>
          </ac:cxnSpMkLst>
        </pc:cxnChg>
        <pc:cxnChg chg="add mod">
          <ac:chgData name="地 余" userId="5c6f2430cdc8a807" providerId="LiveId" clId="{FE783978-6FC3-48EB-9CA1-743DBC82D8DD}" dt="2025-02-03T12:03:06.251" v="6349" actId="1036"/>
          <ac:cxnSpMkLst>
            <pc:docMk/>
            <pc:sldMk cId="603303246" sldId="277"/>
            <ac:cxnSpMk id="114" creationId="{0232D1A4-B0F6-8570-1C19-8E0485715381}"/>
          </ac:cxnSpMkLst>
        </pc:cxnChg>
        <pc:cxnChg chg="add mod">
          <ac:chgData name="地 余" userId="5c6f2430cdc8a807" providerId="LiveId" clId="{FE783978-6FC3-48EB-9CA1-743DBC82D8DD}" dt="2025-02-03T12:03:06.251" v="6349" actId="1036"/>
          <ac:cxnSpMkLst>
            <pc:docMk/>
            <pc:sldMk cId="603303246" sldId="277"/>
            <ac:cxnSpMk id="116" creationId="{C3A5F6F9-3C4C-E1F9-5678-FF9B9B24735E}"/>
          </ac:cxnSpMkLst>
        </pc:cxnChg>
        <pc:cxnChg chg="add mod">
          <ac:chgData name="地 余" userId="5c6f2430cdc8a807" providerId="LiveId" clId="{FE783978-6FC3-48EB-9CA1-743DBC82D8DD}" dt="2025-02-03T12:04:32.030" v="6361" actId="108"/>
          <ac:cxnSpMkLst>
            <pc:docMk/>
            <pc:sldMk cId="603303246" sldId="277"/>
            <ac:cxnSpMk id="119" creationId="{5BD8D338-D22F-943B-B1BB-E276E5B704E3}"/>
          </ac:cxnSpMkLst>
        </pc:cxnChg>
      </pc:sldChg>
      <pc:sldChg chg="add del">
        <pc:chgData name="地 余" userId="5c6f2430cdc8a807" providerId="LiveId" clId="{FE783978-6FC3-48EB-9CA1-743DBC82D8DD}" dt="2025-02-03T08:24:53.908" v="24" actId="47"/>
        <pc:sldMkLst>
          <pc:docMk/>
          <pc:sldMk cId="2823857222" sldId="277"/>
        </pc:sldMkLst>
      </pc:sldChg>
      <pc:sldChg chg="addSp delSp modSp add mod ord">
        <pc:chgData name="地 余" userId="5c6f2430cdc8a807" providerId="LiveId" clId="{FE783978-6FC3-48EB-9CA1-743DBC82D8DD}" dt="2025-02-03T12:51:26.257" v="9989" actId="207"/>
        <pc:sldMkLst>
          <pc:docMk/>
          <pc:sldMk cId="1478888576" sldId="278"/>
        </pc:sldMkLst>
        <pc:spChg chg="mod">
          <ac:chgData name="地 余" userId="5c6f2430cdc8a807" providerId="LiveId" clId="{FE783978-6FC3-48EB-9CA1-743DBC82D8DD}" dt="2025-02-03T09:25:03.656" v="2595" actId="20577"/>
          <ac:spMkLst>
            <pc:docMk/>
            <pc:sldMk cId="1478888576" sldId="278"/>
            <ac:spMk id="5" creationId="{7DD69020-43E8-FE68-9000-28685C2ADEE2}"/>
          </ac:spMkLst>
        </pc:spChg>
        <pc:spChg chg="add del mod topLvl">
          <ac:chgData name="地 余" userId="5c6f2430cdc8a807" providerId="LiveId" clId="{FE783978-6FC3-48EB-9CA1-743DBC82D8DD}" dt="2025-02-03T12:42:24.403" v="9415" actId="478"/>
          <ac:spMkLst>
            <pc:docMk/>
            <pc:sldMk cId="1478888576" sldId="278"/>
            <ac:spMk id="6" creationId="{28CCA910-5D42-E649-BAFA-F5227B8E2FA8}"/>
          </ac:spMkLst>
        </pc:spChg>
        <pc:spChg chg="add del mod topLvl">
          <ac:chgData name="地 余" userId="5c6f2430cdc8a807" providerId="LiveId" clId="{FE783978-6FC3-48EB-9CA1-743DBC82D8DD}" dt="2025-02-03T12:42:24.403" v="9415" actId="478"/>
          <ac:spMkLst>
            <pc:docMk/>
            <pc:sldMk cId="1478888576" sldId="278"/>
            <ac:spMk id="8" creationId="{A30D09AB-403F-CFA9-28CE-9D3DF98A5086}"/>
          </ac:spMkLst>
        </pc:spChg>
        <pc:spChg chg="add del mod topLvl">
          <ac:chgData name="地 余" userId="5c6f2430cdc8a807" providerId="LiveId" clId="{FE783978-6FC3-48EB-9CA1-743DBC82D8DD}" dt="2025-02-03T12:42:24.403" v="9415" actId="478"/>
          <ac:spMkLst>
            <pc:docMk/>
            <pc:sldMk cId="1478888576" sldId="278"/>
            <ac:spMk id="10" creationId="{462FF670-E295-C4CC-81C7-925CABB1BC61}"/>
          </ac:spMkLst>
        </pc:spChg>
        <pc:spChg chg="mod topLvl">
          <ac:chgData name="地 余" userId="5c6f2430cdc8a807" providerId="LiveId" clId="{FE783978-6FC3-48EB-9CA1-743DBC82D8DD}" dt="2025-02-03T12:42:13.399" v="9413" actId="165"/>
          <ac:spMkLst>
            <pc:docMk/>
            <pc:sldMk cId="1478888576" sldId="278"/>
            <ac:spMk id="12" creationId="{CF5E8F10-CB17-5A6A-F47B-E595C3AAF48A}"/>
          </ac:spMkLst>
        </pc:spChg>
        <pc:spChg chg="mod topLvl">
          <ac:chgData name="地 余" userId="5c6f2430cdc8a807" providerId="LiveId" clId="{FE783978-6FC3-48EB-9CA1-743DBC82D8DD}" dt="2025-02-03T12:50:39.747" v="9966" actId="165"/>
          <ac:spMkLst>
            <pc:docMk/>
            <pc:sldMk cId="1478888576" sldId="278"/>
            <ac:spMk id="13" creationId="{A9DD61D5-8600-A685-5351-A8E657206F64}"/>
          </ac:spMkLst>
        </pc:spChg>
        <pc:spChg chg="mod topLvl">
          <ac:chgData name="地 余" userId="5c6f2430cdc8a807" providerId="LiveId" clId="{FE783978-6FC3-48EB-9CA1-743DBC82D8DD}" dt="2025-02-03T12:50:39.747" v="9966" actId="165"/>
          <ac:spMkLst>
            <pc:docMk/>
            <pc:sldMk cId="1478888576" sldId="278"/>
            <ac:spMk id="20" creationId="{378276D4-2AD8-8173-FFF0-47DA8013468E}"/>
          </ac:spMkLst>
        </pc:spChg>
        <pc:spChg chg="mod topLvl">
          <ac:chgData name="地 余" userId="5c6f2430cdc8a807" providerId="LiveId" clId="{FE783978-6FC3-48EB-9CA1-743DBC82D8DD}" dt="2025-02-03T12:50:39.747" v="9966" actId="165"/>
          <ac:spMkLst>
            <pc:docMk/>
            <pc:sldMk cId="1478888576" sldId="278"/>
            <ac:spMk id="22" creationId="{871B8B33-5909-0B7E-B67E-F0A75A597BDF}"/>
          </ac:spMkLst>
        </pc:spChg>
        <pc:spChg chg="add mod">
          <ac:chgData name="地 余" userId="5c6f2430cdc8a807" providerId="LiveId" clId="{FE783978-6FC3-48EB-9CA1-743DBC82D8DD}" dt="2025-02-03T12:48:04.084" v="9947" actId="20577"/>
          <ac:spMkLst>
            <pc:docMk/>
            <pc:sldMk cId="1478888576" sldId="278"/>
            <ac:spMk id="27" creationId="{969B37E8-2BA1-4924-3F21-5CA1864146BE}"/>
          </ac:spMkLst>
        </pc:spChg>
        <pc:spChg chg="add mod">
          <ac:chgData name="地 余" userId="5c6f2430cdc8a807" providerId="LiveId" clId="{FE783978-6FC3-48EB-9CA1-743DBC82D8DD}" dt="2025-02-03T12:51:10.261" v="9972" actId="208"/>
          <ac:spMkLst>
            <pc:docMk/>
            <pc:sldMk cId="1478888576" sldId="278"/>
            <ac:spMk id="32" creationId="{5536CA5E-0B92-378F-5FFD-8F140EF4A087}"/>
          </ac:spMkLst>
        </pc:spChg>
        <pc:spChg chg="add mod">
          <ac:chgData name="地 余" userId="5c6f2430cdc8a807" providerId="LiveId" clId="{FE783978-6FC3-48EB-9CA1-743DBC82D8DD}" dt="2025-02-03T12:51:26.257" v="9989" actId="207"/>
          <ac:spMkLst>
            <pc:docMk/>
            <pc:sldMk cId="1478888576" sldId="278"/>
            <ac:spMk id="33" creationId="{08FEA884-3D7E-CD48-3F93-D401E804AA99}"/>
          </ac:spMkLst>
        </pc:spChg>
        <pc:cxnChg chg="add del">
          <ac:chgData name="地 余" userId="5c6f2430cdc8a807" providerId="LiveId" clId="{FE783978-6FC3-48EB-9CA1-743DBC82D8DD}" dt="2025-02-03T12:42:24.403" v="9415" actId="478"/>
          <ac:cxnSpMkLst>
            <pc:docMk/>
            <pc:sldMk cId="1478888576" sldId="278"/>
            <ac:cxnSpMk id="4" creationId="{04E7EC49-EF34-7BA6-7116-436702D93FA4}"/>
          </ac:cxnSpMkLst>
        </pc:cxnChg>
        <pc:cxnChg chg="add del">
          <ac:chgData name="地 余" userId="5c6f2430cdc8a807" providerId="LiveId" clId="{FE783978-6FC3-48EB-9CA1-743DBC82D8DD}" dt="2025-02-03T12:42:24.403" v="9415" actId="478"/>
          <ac:cxnSpMkLst>
            <pc:docMk/>
            <pc:sldMk cId="1478888576" sldId="278"/>
            <ac:cxnSpMk id="7" creationId="{385BCA38-4D39-48F3-28A7-F28427F1A5E3}"/>
          </ac:cxnSpMkLst>
        </pc:cxnChg>
        <pc:cxnChg chg="add del">
          <ac:chgData name="地 余" userId="5c6f2430cdc8a807" providerId="LiveId" clId="{FE783978-6FC3-48EB-9CA1-743DBC82D8DD}" dt="2025-02-03T12:42:24.403" v="9415" actId="478"/>
          <ac:cxnSpMkLst>
            <pc:docMk/>
            <pc:sldMk cId="1478888576" sldId="278"/>
            <ac:cxnSpMk id="9" creationId="{E72C46FF-8D24-5A1B-53B3-A306ACADA9C5}"/>
          </ac:cxnSpMkLst>
        </pc:cxnChg>
        <pc:cxnChg chg="mod topLvl">
          <ac:chgData name="地 余" userId="5c6f2430cdc8a807" providerId="LiveId" clId="{FE783978-6FC3-48EB-9CA1-743DBC82D8DD}" dt="2025-02-03T12:50:39.747" v="9966" actId="165"/>
          <ac:cxnSpMkLst>
            <pc:docMk/>
            <pc:sldMk cId="1478888576" sldId="278"/>
            <ac:cxnSpMk id="21" creationId="{7BB70D7A-2B9D-A6C5-C124-821211DC51F2}"/>
          </ac:cxnSpMkLst>
        </pc:cxnChg>
        <pc:cxnChg chg="mod topLvl">
          <ac:chgData name="地 余" userId="5c6f2430cdc8a807" providerId="LiveId" clId="{FE783978-6FC3-48EB-9CA1-743DBC82D8DD}" dt="2025-02-03T12:50:39.747" v="9966" actId="165"/>
          <ac:cxnSpMkLst>
            <pc:docMk/>
            <pc:sldMk cId="1478888576" sldId="278"/>
            <ac:cxnSpMk id="26" creationId="{CFD42B38-B8F3-A4BC-0DAB-EBC7128D3252}"/>
          </ac:cxnSpMkLst>
        </pc:cxnChg>
      </pc:sldChg>
      <pc:sldChg chg="addSp delSp modSp add mod">
        <pc:chgData name="地 余" userId="5c6f2430cdc8a807" providerId="LiveId" clId="{FE783978-6FC3-48EB-9CA1-743DBC82D8DD}" dt="2025-02-03T12:44:16.938" v="9554"/>
        <pc:sldMkLst>
          <pc:docMk/>
          <pc:sldMk cId="1179910094" sldId="279"/>
        </pc:sldMkLst>
        <pc:spChg chg="mod">
          <ac:chgData name="地 余" userId="5c6f2430cdc8a807" providerId="LiveId" clId="{FE783978-6FC3-48EB-9CA1-743DBC82D8DD}" dt="2025-02-03T11:36:52.568" v="5441" actId="14100"/>
          <ac:spMkLst>
            <pc:docMk/>
            <pc:sldMk cId="1179910094" sldId="279"/>
            <ac:spMk id="5" creationId="{55357511-E2F6-B62F-F340-09B83527AB8B}"/>
          </ac:spMkLst>
        </pc:spChg>
        <pc:spChg chg="mod topLvl">
          <ac:chgData name="地 余" userId="5c6f2430cdc8a807" providerId="LiveId" clId="{FE783978-6FC3-48EB-9CA1-743DBC82D8DD}" dt="2025-02-03T11:36:33.429" v="5428" actId="164"/>
          <ac:spMkLst>
            <pc:docMk/>
            <pc:sldMk cId="1179910094" sldId="279"/>
            <ac:spMk id="6" creationId="{F3F8245C-9D31-E0F2-4A36-FB00F88D453D}"/>
          </ac:spMkLst>
        </pc:spChg>
        <pc:spChg chg="mod topLvl">
          <ac:chgData name="地 余" userId="5c6f2430cdc8a807" providerId="LiveId" clId="{FE783978-6FC3-48EB-9CA1-743DBC82D8DD}" dt="2025-02-03T11:36:33.429" v="5428" actId="164"/>
          <ac:spMkLst>
            <pc:docMk/>
            <pc:sldMk cId="1179910094" sldId="279"/>
            <ac:spMk id="8" creationId="{7D52B249-E1FC-37FF-EB34-349268861B92}"/>
          </ac:spMkLst>
        </pc:spChg>
        <pc:spChg chg="mod topLvl">
          <ac:chgData name="地 余" userId="5c6f2430cdc8a807" providerId="LiveId" clId="{FE783978-6FC3-48EB-9CA1-743DBC82D8DD}" dt="2025-02-03T11:36:33.429" v="5428" actId="164"/>
          <ac:spMkLst>
            <pc:docMk/>
            <pc:sldMk cId="1179910094" sldId="279"/>
            <ac:spMk id="10" creationId="{1A9D40E2-5AD0-AF49-ECBC-AA0FE6F42CB0}"/>
          </ac:spMkLst>
        </pc:spChg>
        <pc:spChg chg="mod topLvl">
          <ac:chgData name="地 余" userId="5c6f2430cdc8a807" providerId="LiveId" clId="{FE783978-6FC3-48EB-9CA1-743DBC82D8DD}" dt="2025-02-03T11:36:33.429" v="5428" actId="164"/>
          <ac:spMkLst>
            <pc:docMk/>
            <pc:sldMk cId="1179910094" sldId="279"/>
            <ac:spMk id="12" creationId="{3ECE3205-35E1-4ABC-1A3C-B5C3226C1E5D}"/>
          </ac:spMkLst>
        </pc:spChg>
        <pc:spChg chg="mod topLvl">
          <ac:chgData name="地 余" userId="5c6f2430cdc8a807" providerId="LiveId" clId="{FE783978-6FC3-48EB-9CA1-743DBC82D8DD}" dt="2025-02-03T11:08:30.825" v="3245" actId="164"/>
          <ac:spMkLst>
            <pc:docMk/>
            <pc:sldMk cId="1179910094" sldId="279"/>
            <ac:spMk id="13" creationId="{3E232233-8A2F-2902-F052-B1C6BB8210C5}"/>
          </ac:spMkLst>
        </pc:spChg>
        <pc:spChg chg="mod topLvl">
          <ac:chgData name="地 余" userId="5c6f2430cdc8a807" providerId="LiveId" clId="{FE783978-6FC3-48EB-9CA1-743DBC82D8DD}" dt="2025-02-03T11:08:30.825" v="3245" actId="164"/>
          <ac:spMkLst>
            <pc:docMk/>
            <pc:sldMk cId="1179910094" sldId="279"/>
            <ac:spMk id="15" creationId="{82802382-D66C-20B5-7E8C-124940389D4A}"/>
          </ac:spMkLst>
        </pc:spChg>
        <pc:spChg chg="mod topLvl">
          <ac:chgData name="地 余" userId="5c6f2430cdc8a807" providerId="LiveId" clId="{FE783978-6FC3-48EB-9CA1-743DBC82D8DD}" dt="2025-02-03T11:08:30.825" v="3245" actId="164"/>
          <ac:spMkLst>
            <pc:docMk/>
            <pc:sldMk cId="1179910094" sldId="279"/>
            <ac:spMk id="17" creationId="{B39A0A36-6D7A-9D2F-89BA-0378ABEBA014}"/>
          </ac:spMkLst>
        </pc:spChg>
        <pc:spChg chg="mod topLvl">
          <ac:chgData name="地 余" userId="5c6f2430cdc8a807" providerId="LiveId" clId="{FE783978-6FC3-48EB-9CA1-743DBC82D8DD}" dt="2025-02-03T11:08:30.825" v="3245" actId="164"/>
          <ac:spMkLst>
            <pc:docMk/>
            <pc:sldMk cId="1179910094" sldId="279"/>
            <ac:spMk id="19" creationId="{B951ACBA-1DB2-31D1-C0FF-93BD10123606}"/>
          </ac:spMkLst>
        </pc:spChg>
        <pc:spChg chg="mod topLvl">
          <ac:chgData name="地 余" userId="5c6f2430cdc8a807" providerId="LiveId" clId="{FE783978-6FC3-48EB-9CA1-743DBC82D8DD}" dt="2025-02-03T11:08:30.825" v="3245" actId="164"/>
          <ac:spMkLst>
            <pc:docMk/>
            <pc:sldMk cId="1179910094" sldId="279"/>
            <ac:spMk id="20" creationId="{22A8358A-C33B-C272-8EBD-7F14255C4745}"/>
          </ac:spMkLst>
        </pc:spChg>
        <pc:spChg chg="mod topLvl">
          <ac:chgData name="地 余" userId="5c6f2430cdc8a807" providerId="LiveId" clId="{FE783978-6FC3-48EB-9CA1-743DBC82D8DD}" dt="2025-02-03T11:08:30.825" v="3245" actId="164"/>
          <ac:spMkLst>
            <pc:docMk/>
            <pc:sldMk cId="1179910094" sldId="279"/>
            <ac:spMk id="22" creationId="{24C420F5-620D-F6AB-A004-B5CF72E29E44}"/>
          </ac:spMkLst>
        </pc:spChg>
        <pc:spChg chg="add mod topLvl">
          <ac:chgData name="地 余" userId="5c6f2430cdc8a807" providerId="LiveId" clId="{FE783978-6FC3-48EB-9CA1-743DBC82D8DD}" dt="2025-02-03T11:08:30.825" v="3245" actId="164"/>
          <ac:spMkLst>
            <pc:docMk/>
            <pc:sldMk cId="1179910094" sldId="279"/>
            <ac:spMk id="28" creationId="{43E6E64B-6A7D-BB9C-4BEA-5D566A2ECE5D}"/>
          </ac:spMkLst>
        </pc:spChg>
        <pc:spChg chg="add mod">
          <ac:chgData name="地 余" userId="5c6f2430cdc8a807" providerId="LiveId" clId="{FE783978-6FC3-48EB-9CA1-743DBC82D8DD}" dt="2025-02-03T12:44:16.938" v="9554"/>
          <ac:spMkLst>
            <pc:docMk/>
            <pc:sldMk cId="1179910094" sldId="279"/>
            <ac:spMk id="42" creationId="{C5BEDA68-19D9-F8A1-E7BC-7BAC7AF516C1}"/>
          </ac:spMkLst>
        </pc:spChg>
        <pc:grpChg chg="add mod">
          <ac:chgData name="地 余" userId="5c6f2430cdc8a807" providerId="LiveId" clId="{FE783978-6FC3-48EB-9CA1-743DBC82D8DD}" dt="2025-02-03T11:36:33.429" v="5428" actId="164"/>
          <ac:grpSpMkLst>
            <pc:docMk/>
            <pc:sldMk cId="1179910094" sldId="279"/>
            <ac:grpSpMk id="40" creationId="{5DF79CBC-413D-AAA3-B709-D20417EEF3E9}"/>
          </ac:grpSpMkLst>
        </pc:grpChg>
        <pc:grpChg chg="add mod">
          <ac:chgData name="地 余" userId="5c6f2430cdc8a807" providerId="LiveId" clId="{FE783978-6FC3-48EB-9CA1-743DBC82D8DD}" dt="2025-02-03T11:36:33.429" v="5428" actId="164"/>
          <ac:grpSpMkLst>
            <pc:docMk/>
            <pc:sldMk cId="1179910094" sldId="279"/>
            <ac:grpSpMk id="41" creationId="{091561E1-B52E-A29C-5226-46CA199E38FB}"/>
          </ac:grpSpMkLst>
        </pc:grpChg>
        <pc:cxnChg chg="mod">
          <ac:chgData name="地 余" userId="5c6f2430cdc8a807" providerId="LiveId" clId="{FE783978-6FC3-48EB-9CA1-743DBC82D8DD}" dt="2025-02-03T11:36:33.429" v="5428" actId="164"/>
          <ac:cxnSpMkLst>
            <pc:docMk/>
            <pc:sldMk cId="1179910094" sldId="279"/>
            <ac:cxnSpMk id="4" creationId="{DEC0888F-B734-EEB0-CCCA-2466836A5D8C}"/>
          </ac:cxnSpMkLst>
        </pc:cxnChg>
        <pc:cxnChg chg="mod">
          <ac:chgData name="地 余" userId="5c6f2430cdc8a807" providerId="LiveId" clId="{FE783978-6FC3-48EB-9CA1-743DBC82D8DD}" dt="2025-02-03T11:36:33.429" v="5428" actId="164"/>
          <ac:cxnSpMkLst>
            <pc:docMk/>
            <pc:sldMk cId="1179910094" sldId="279"/>
            <ac:cxnSpMk id="7" creationId="{13E86D5B-7004-6C6F-198C-40FD33197A46}"/>
          </ac:cxnSpMkLst>
        </pc:cxnChg>
        <pc:cxnChg chg="mod">
          <ac:chgData name="地 余" userId="5c6f2430cdc8a807" providerId="LiveId" clId="{FE783978-6FC3-48EB-9CA1-743DBC82D8DD}" dt="2025-02-03T11:36:33.429" v="5428" actId="164"/>
          <ac:cxnSpMkLst>
            <pc:docMk/>
            <pc:sldMk cId="1179910094" sldId="279"/>
            <ac:cxnSpMk id="9" creationId="{52D44A5D-8601-0259-BB3E-A4B876486DF4}"/>
          </ac:cxnSpMkLst>
        </pc:cxnChg>
        <pc:cxnChg chg="mod">
          <ac:chgData name="地 余" userId="5c6f2430cdc8a807" providerId="LiveId" clId="{FE783978-6FC3-48EB-9CA1-743DBC82D8DD}" dt="2025-02-03T11:36:33.429" v="5428" actId="164"/>
          <ac:cxnSpMkLst>
            <pc:docMk/>
            <pc:sldMk cId="1179910094" sldId="279"/>
            <ac:cxnSpMk id="11" creationId="{BD3D13E4-B111-6AD0-4E75-A228B383F4F3}"/>
          </ac:cxnSpMkLst>
        </pc:cxnChg>
        <pc:cxnChg chg="mod">
          <ac:chgData name="地 余" userId="5c6f2430cdc8a807" providerId="LiveId" clId="{FE783978-6FC3-48EB-9CA1-743DBC82D8DD}" dt="2025-02-03T11:07:33.377" v="3227" actId="1076"/>
          <ac:cxnSpMkLst>
            <pc:docMk/>
            <pc:sldMk cId="1179910094" sldId="279"/>
            <ac:cxnSpMk id="14" creationId="{89E35DBE-5AE6-93D1-AECF-CCD1188FA7DE}"/>
          </ac:cxnSpMkLst>
        </pc:cxnChg>
        <pc:cxnChg chg="mod topLvl">
          <ac:chgData name="地 余" userId="5c6f2430cdc8a807" providerId="LiveId" clId="{FE783978-6FC3-48EB-9CA1-743DBC82D8DD}" dt="2025-02-03T11:08:30.825" v="3245" actId="164"/>
          <ac:cxnSpMkLst>
            <pc:docMk/>
            <pc:sldMk cId="1179910094" sldId="279"/>
            <ac:cxnSpMk id="16" creationId="{108BEB9A-53CC-3A36-1FF7-7D8E927E8E66}"/>
          </ac:cxnSpMkLst>
        </pc:cxnChg>
        <pc:cxnChg chg="mod topLvl">
          <ac:chgData name="地 余" userId="5c6f2430cdc8a807" providerId="LiveId" clId="{FE783978-6FC3-48EB-9CA1-743DBC82D8DD}" dt="2025-02-03T11:07:38.474" v="3230" actId="165"/>
          <ac:cxnSpMkLst>
            <pc:docMk/>
            <pc:sldMk cId="1179910094" sldId="279"/>
            <ac:cxnSpMk id="18" creationId="{45C3A1BF-E84B-E9A4-7832-44CFEBB68A88}"/>
          </ac:cxnSpMkLst>
        </pc:cxnChg>
        <pc:cxnChg chg="mod topLvl">
          <ac:chgData name="地 余" userId="5c6f2430cdc8a807" providerId="LiveId" clId="{FE783978-6FC3-48EB-9CA1-743DBC82D8DD}" dt="2025-02-03T11:08:30.825" v="3245" actId="164"/>
          <ac:cxnSpMkLst>
            <pc:docMk/>
            <pc:sldMk cId="1179910094" sldId="279"/>
            <ac:cxnSpMk id="21" creationId="{DCCF5813-F50E-15DD-684D-4A2B3CB9D5D1}"/>
          </ac:cxnSpMkLst>
        </pc:cxnChg>
        <pc:cxnChg chg="mod">
          <ac:chgData name="地 余" userId="5c6f2430cdc8a807" providerId="LiveId" clId="{FE783978-6FC3-48EB-9CA1-743DBC82D8DD}" dt="2025-02-03T11:07:58.072" v="3236" actId="14100"/>
          <ac:cxnSpMkLst>
            <pc:docMk/>
            <pc:sldMk cId="1179910094" sldId="279"/>
            <ac:cxnSpMk id="23" creationId="{A8659867-8353-C754-47DF-5CDFE7480B62}"/>
          </ac:cxnSpMkLst>
        </pc:cxnChg>
        <pc:cxnChg chg="mod">
          <ac:chgData name="地 余" userId="5c6f2430cdc8a807" providerId="LiveId" clId="{FE783978-6FC3-48EB-9CA1-743DBC82D8DD}" dt="2025-02-03T11:08:08.159" v="3237" actId="14100"/>
          <ac:cxnSpMkLst>
            <pc:docMk/>
            <pc:sldMk cId="1179910094" sldId="279"/>
            <ac:cxnSpMk id="24" creationId="{23D18CEC-5D79-0384-7C05-87C249C21AB2}"/>
          </ac:cxnSpMkLst>
        </pc:cxnChg>
        <pc:cxnChg chg="mod">
          <ac:chgData name="地 余" userId="5c6f2430cdc8a807" providerId="LiveId" clId="{FE783978-6FC3-48EB-9CA1-743DBC82D8DD}" dt="2025-02-03T11:08:25.783" v="3244" actId="14100"/>
          <ac:cxnSpMkLst>
            <pc:docMk/>
            <pc:sldMk cId="1179910094" sldId="279"/>
            <ac:cxnSpMk id="25" creationId="{CB958429-54C3-85B5-3048-F555A2DEBEBD}"/>
          </ac:cxnSpMkLst>
        </pc:cxnChg>
        <pc:cxnChg chg="mod">
          <ac:chgData name="地 余" userId="5c6f2430cdc8a807" providerId="LiveId" clId="{FE783978-6FC3-48EB-9CA1-743DBC82D8DD}" dt="2025-02-03T11:08:22.033" v="3243" actId="14100"/>
          <ac:cxnSpMkLst>
            <pc:docMk/>
            <pc:sldMk cId="1179910094" sldId="279"/>
            <ac:cxnSpMk id="26" creationId="{EA8126C1-7619-B155-ED40-A361C19269A4}"/>
          </ac:cxnSpMkLst>
        </pc:cxnChg>
        <pc:cxnChg chg="add mod">
          <ac:chgData name="地 余" userId="5c6f2430cdc8a807" providerId="LiveId" clId="{FE783978-6FC3-48EB-9CA1-743DBC82D8DD}" dt="2025-02-03T11:07:27.745" v="3226" actId="1076"/>
          <ac:cxnSpMkLst>
            <pc:docMk/>
            <pc:sldMk cId="1179910094" sldId="279"/>
            <ac:cxnSpMk id="27" creationId="{686706DE-D3C2-B578-6E32-B680E1B25104}"/>
          </ac:cxnSpMkLst>
        </pc:cxnChg>
      </pc:sldChg>
      <pc:sldChg chg="addSp delSp modSp add mod ord">
        <pc:chgData name="地 余" userId="5c6f2430cdc8a807" providerId="LiveId" clId="{FE783978-6FC3-48EB-9CA1-743DBC82D8DD}" dt="2025-02-03T13:06:43.757" v="10516" actId="208"/>
        <pc:sldMkLst>
          <pc:docMk/>
          <pc:sldMk cId="3044509918" sldId="280"/>
        </pc:sldMkLst>
        <pc:spChg chg="mod">
          <ac:chgData name="地 余" userId="5c6f2430cdc8a807" providerId="LiveId" clId="{FE783978-6FC3-48EB-9CA1-743DBC82D8DD}" dt="2025-02-03T12:47:07.144" v="9914" actId="20577"/>
          <ac:spMkLst>
            <pc:docMk/>
            <pc:sldMk cId="3044509918" sldId="280"/>
            <ac:spMk id="4" creationId="{0750390A-EDEE-07A8-ACBB-043750C19C70}"/>
          </ac:spMkLst>
        </pc:spChg>
        <pc:spChg chg="add mod">
          <ac:chgData name="地 余" userId="5c6f2430cdc8a807" providerId="LiveId" clId="{FE783978-6FC3-48EB-9CA1-743DBC82D8DD}" dt="2025-02-03T13:06:43.757" v="10516" actId="208"/>
          <ac:spMkLst>
            <pc:docMk/>
            <pc:sldMk cId="3044509918" sldId="280"/>
            <ac:spMk id="8" creationId="{48B06909-0C7B-FF94-6A68-25084E4CDA79}"/>
          </ac:spMkLst>
        </pc:spChg>
        <pc:picChg chg="add mod ord">
          <ac:chgData name="地 余" userId="5c6f2430cdc8a807" providerId="LiveId" clId="{FE783978-6FC3-48EB-9CA1-743DBC82D8DD}" dt="2025-02-03T13:04:29.405" v="10493" actId="167"/>
          <ac:picMkLst>
            <pc:docMk/>
            <pc:sldMk cId="3044509918" sldId="280"/>
            <ac:picMk id="7" creationId="{2B032DFF-5CE0-570B-1779-0898CF1127EB}"/>
          </ac:picMkLst>
        </pc:picChg>
      </pc:sldChg>
      <pc:sldChg chg="modSp add mod ord">
        <pc:chgData name="地 余" userId="5c6f2430cdc8a807" providerId="LiveId" clId="{FE783978-6FC3-48EB-9CA1-743DBC82D8DD}" dt="2025-02-03T12:47:17.585" v="9919" actId="20577"/>
        <pc:sldMkLst>
          <pc:docMk/>
          <pc:sldMk cId="1566647102" sldId="281"/>
        </pc:sldMkLst>
        <pc:spChg chg="mod">
          <ac:chgData name="地 余" userId="5c6f2430cdc8a807" providerId="LiveId" clId="{FE783978-6FC3-48EB-9CA1-743DBC82D8DD}" dt="2025-02-03T12:47:17.585" v="9919" actId="20577"/>
          <ac:spMkLst>
            <pc:docMk/>
            <pc:sldMk cId="1566647102" sldId="281"/>
            <ac:spMk id="4" creationId="{15DC271C-BBA3-B0EE-7C24-FB638BEC1195}"/>
          </ac:spMkLst>
        </pc:spChg>
      </pc:sldChg>
      <pc:sldChg chg="modSp add mod ord">
        <pc:chgData name="地 余" userId="5c6f2430cdc8a807" providerId="LiveId" clId="{FE783978-6FC3-48EB-9CA1-743DBC82D8DD}" dt="2025-02-03T11:53:57.607" v="6271" actId="20577"/>
        <pc:sldMkLst>
          <pc:docMk/>
          <pc:sldMk cId="1091551982" sldId="282"/>
        </pc:sldMkLst>
        <pc:spChg chg="mod">
          <ac:chgData name="地 余" userId="5c6f2430cdc8a807" providerId="LiveId" clId="{FE783978-6FC3-48EB-9CA1-743DBC82D8DD}" dt="2025-02-03T11:53:57.607" v="6271" actId="20577"/>
          <ac:spMkLst>
            <pc:docMk/>
            <pc:sldMk cId="1091551982" sldId="282"/>
            <ac:spMk id="4" creationId="{80474663-20E6-9211-85A5-50C790F7113B}"/>
          </ac:spMkLst>
        </pc:spChg>
      </pc:sldChg>
      <pc:sldChg chg="modSp add mod ord">
        <pc:chgData name="地 余" userId="5c6f2430cdc8a807" providerId="LiveId" clId="{FE783978-6FC3-48EB-9CA1-743DBC82D8DD}" dt="2025-02-03T11:31:37.442" v="5386" actId="20577"/>
        <pc:sldMkLst>
          <pc:docMk/>
          <pc:sldMk cId="3742089393" sldId="283"/>
        </pc:sldMkLst>
        <pc:spChg chg="mod">
          <ac:chgData name="地 余" userId="5c6f2430cdc8a807" providerId="LiveId" clId="{FE783978-6FC3-48EB-9CA1-743DBC82D8DD}" dt="2025-02-03T11:31:37.442" v="5386" actId="20577"/>
          <ac:spMkLst>
            <pc:docMk/>
            <pc:sldMk cId="3742089393" sldId="283"/>
            <ac:spMk id="4" creationId="{6FF2F684-C8B4-7D73-EAD0-DCB8D903AD14}"/>
          </ac:spMkLst>
        </pc:spChg>
      </pc:sldChg>
      <pc:sldChg chg="addSp modSp add mod">
        <pc:chgData name="地 余" userId="5c6f2430cdc8a807" providerId="LiveId" clId="{FE783978-6FC3-48EB-9CA1-743DBC82D8DD}" dt="2025-02-03T13:06:59.624" v="10549" actId="14100"/>
        <pc:sldMkLst>
          <pc:docMk/>
          <pc:sldMk cId="1152315892" sldId="284"/>
        </pc:sldMkLst>
        <pc:spChg chg="mod">
          <ac:chgData name="地 余" userId="5c6f2430cdc8a807" providerId="LiveId" clId="{FE783978-6FC3-48EB-9CA1-743DBC82D8DD}" dt="2025-02-03T12:47:27.331" v="9921" actId="20577"/>
          <ac:spMkLst>
            <pc:docMk/>
            <pc:sldMk cId="1152315892" sldId="284"/>
            <ac:spMk id="4" creationId="{EBC72170-0D13-7FD3-3C52-77149071EA14}"/>
          </ac:spMkLst>
        </pc:spChg>
        <pc:spChg chg="add mod">
          <ac:chgData name="地 余" userId="5c6f2430cdc8a807" providerId="LiveId" clId="{FE783978-6FC3-48EB-9CA1-743DBC82D8DD}" dt="2025-02-03T13:06:59.624" v="10549" actId="14100"/>
          <ac:spMkLst>
            <pc:docMk/>
            <pc:sldMk cId="1152315892" sldId="284"/>
            <ac:spMk id="6" creationId="{14D7F903-0276-A18C-ACF3-F8AE0C83F163}"/>
          </ac:spMkLst>
        </pc:spChg>
        <pc:picChg chg="add mod">
          <ac:chgData name="地 余" userId="5c6f2430cdc8a807" providerId="LiveId" clId="{FE783978-6FC3-48EB-9CA1-743DBC82D8DD}" dt="2025-02-03T13:04:51.105" v="10495"/>
          <ac:picMkLst>
            <pc:docMk/>
            <pc:sldMk cId="1152315892" sldId="284"/>
            <ac:picMk id="3" creationId="{D9038B48-0C02-DCEB-A57A-5A0A25B1ABD5}"/>
          </ac:picMkLst>
        </pc:picChg>
      </pc:sldChg>
      <pc:sldChg chg="modSp add mod">
        <pc:chgData name="地 余" userId="5c6f2430cdc8a807" providerId="LiveId" clId="{FE783978-6FC3-48EB-9CA1-743DBC82D8DD}" dt="2025-02-03T11:53:25.742" v="6260" actId="207"/>
        <pc:sldMkLst>
          <pc:docMk/>
          <pc:sldMk cId="4030951290" sldId="285"/>
        </pc:sldMkLst>
        <pc:spChg chg="mod">
          <ac:chgData name="地 余" userId="5c6f2430cdc8a807" providerId="LiveId" clId="{FE783978-6FC3-48EB-9CA1-743DBC82D8DD}" dt="2025-02-03T11:53:25.742" v="6260" actId="207"/>
          <ac:spMkLst>
            <pc:docMk/>
            <pc:sldMk cId="4030951290" sldId="285"/>
            <ac:spMk id="4" creationId="{EC610AE1-7F6E-F16E-BD04-63955777898A}"/>
          </ac:spMkLst>
        </pc:spChg>
      </pc:sldChg>
      <pc:sldChg chg="modSp add del mod ord">
        <pc:chgData name="地 余" userId="5c6f2430cdc8a807" providerId="LiveId" clId="{FE783978-6FC3-48EB-9CA1-743DBC82D8DD}" dt="2025-02-03T11:54:58.281" v="6272" actId="47"/>
        <pc:sldMkLst>
          <pc:docMk/>
          <pc:sldMk cId="623386098" sldId="286"/>
        </pc:sldMkLst>
      </pc:sldChg>
      <pc:sldChg chg="addSp delSp modSp add mod">
        <pc:chgData name="地 余" userId="5c6f2430cdc8a807" providerId="LiveId" clId="{FE783978-6FC3-48EB-9CA1-743DBC82D8DD}" dt="2025-02-03T13:06:12.209" v="10512" actId="478"/>
        <pc:sldMkLst>
          <pc:docMk/>
          <pc:sldMk cId="811831768" sldId="287"/>
        </pc:sldMkLst>
        <pc:spChg chg="add mod">
          <ac:chgData name="地 余" userId="5c6f2430cdc8a807" providerId="LiveId" clId="{FE783978-6FC3-48EB-9CA1-743DBC82D8DD}" dt="2025-02-03T12:52:45.295" v="10062" actId="20577"/>
          <ac:spMkLst>
            <pc:docMk/>
            <pc:sldMk cId="811831768" sldId="287"/>
            <ac:spMk id="3" creationId="{5513029D-155D-18FF-FF93-6A40DD735F49}"/>
          </ac:spMkLst>
        </pc:spChg>
        <pc:spChg chg="mod">
          <ac:chgData name="地 余" userId="5c6f2430cdc8a807" providerId="LiveId" clId="{FE783978-6FC3-48EB-9CA1-743DBC82D8DD}" dt="2025-02-03T11:44:35.169" v="5894" actId="20577"/>
          <ac:spMkLst>
            <pc:docMk/>
            <pc:sldMk cId="811831768" sldId="287"/>
            <ac:spMk id="5" creationId="{689294B3-1C1F-A894-C305-B0D5367EC144}"/>
          </ac:spMkLst>
        </pc:spChg>
        <pc:picChg chg="add mod ord">
          <ac:chgData name="地 余" userId="5c6f2430cdc8a807" providerId="LiveId" clId="{FE783978-6FC3-48EB-9CA1-743DBC82D8DD}" dt="2025-02-03T13:06:10.777" v="10511" actId="167"/>
          <ac:picMkLst>
            <pc:docMk/>
            <pc:sldMk cId="811831768" sldId="287"/>
            <ac:picMk id="7" creationId="{F1CAE058-D102-040F-E8CF-70747C2BD26D}"/>
          </ac:picMkLst>
        </pc:picChg>
      </pc:sldChg>
      <pc:sldChg chg="addSp modSp add mod">
        <pc:chgData name="地 余" userId="5c6f2430cdc8a807" providerId="LiveId" clId="{FE783978-6FC3-48EB-9CA1-743DBC82D8DD}" dt="2025-02-03T12:56:06.450" v="10478"/>
        <pc:sldMkLst>
          <pc:docMk/>
          <pc:sldMk cId="1020271196" sldId="288"/>
        </pc:sldMkLst>
        <pc:spChg chg="add mod">
          <ac:chgData name="地 余" userId="5c6f2430cdc8a807" providerId="LiveId" clId="{FE783978-6FC3-48EB-9CA1-743DBC82D8DD}" dt="2025-02-03T12:56:06.450" v="10478"/>
          <ac:spMkLst>
            <pc:docMk/>
            <pc:sldMk cId="1020271196" sldId="288"/>
            <ac:spMk id="3" creationId="{6F00718C-D8D5-CA7A-557B-7022CAC15B45}"/>
          </ac:spMkLst>
        </pc:spChg>
        <pc:spChg chg="mod">
          <ac:chgData name="地 余" userId="5c6f2430cdc8a807" providerId="LiveId" clId="{FE783978-6FC3-48EB-9CA1-743DBC82D8DD}" dt="2025-02-03T11:44:40.990" v="5899" actId="20577"/>
          <ac:spMkLst>
            <pc:docMk/>
            <pc:sldMk cId="1020271196" sldId="288"/>
            <ac:spMk id="5" creationId="{E65A367A-D686-B0A8-2B74-E5EAA64E0488}"/>
          </ac:spMkLst>
        </pc:spChg>
      </pc:sldChg>
      <pc:sldChg chg="addSp modSp add mod">
        <pc:chgData name="地 余" userId="5c6f2430cdc8a807" providerId="LiveId" clId="{FE783978-6FC3-48EB-9CA1-743DBC82D8DD}" dt="2025-02-03T13:05:44.553" v="10503" actId="1076"/>
        <pc:sldMkLst>
          <pc:docMk/>
          <pc:sldMk cId="916222329" sldId="289"/>
        </pc:sldMkLst>
        <pc:spChg chg="add mod">
          <ac:chgData name="地 余" userId="5c6f2430cdc8a807" providerId="LiveId" clId="{FE783978-6FC3-48EB-9CA1-743DBC82D8DD}" dt="2025-02-03T12:47:39.455" v="9925" actId="20577"/>
          <ac:spMkLst>
            <pc:docMk/>
            <pc:sldMk cId="916222329" sldId="289"/>
            <ac:spMk id="3" creationId="{A3E37B94-E5D6-C937-8CAE-04673833EE05}"/>
          </ac:spMkLst>
        </pc:spChg>
        <pc:spChg chg="mod">
          <ac:chgData name="地 余" userId="5c6f2430cdc8a807" providerId="LiveId" clId="{FE783978-6FC3-48EB-9CA1-743DBC82D8DD}" dt="2025-02-03T11:44:47.919" v="5918" actId="20577"/>
          <ac:spMkLst>
            <pc:docMk/>
            <pc:sldMk cId="916222329" sldId="289"/>
            <ac:spMk id="5" creationId="{63E409DA-B0A8-B3B5-A595-9C8C615CD1E9}"/>
          </ac:spMkLst>
        </pc:spChg>
        <pc:picChg chg="add mod">
          <ac:chgData name="地 余" userId="5c6f2430cdc8a807" providerId="LiveId" clId="{FE783978-6FC3-48EB-9CA1-743DBC82D8DD}" dt="2025-02-03T13:05:44.553" v="10503" actId="1076"/>
          <ac:picMkLst>
            <pc:docMk/>
            <pc:sldMk cId="916222329" sldId="289"/>
            <ac:picMk id="6" creationId="{C0EBFBC5-3508-46BF-818B-BD2AF2A41B57}"/>
          </ac:picMkLst>
        </pc:picChg>
      </pc:sldChg>
      <pc:sldChg chg="addSp modSp add mod">
        <pc:chgData name="地 余" userId="5c6f2430cdc8a807" providerId="LiveId" clId="{FE783978-6FC3-48EB-9CA1-743DBC82D8DD}" dt="2025-02-03T12:25:37.926" v="8955" actId="20577"/>
        <pc:sldMkLst>
          <pc:docMk/>
          <pc:sldMk cId="957352887" sldId="290"/>
        </pc:sldMkLst>
        <pc:spChg chg="add mod">
          <ac:chgData name="地 余" userId="5c6f2430cdc8a807" providerId="LiveId" clId="{FE783978-6FC3-48EB-9CA1-743DBC82D8DD}" dt="2025-02-03T12:25:37.926" v="8955" actId="20577"/>
          <ac:spMkLst>
            <pc:docMk/>
            <pc:sldMk cId="957352887" sldId="290"/>
            <ac:spMk id="3" creationId="{CB92CCD5-8E1F-DED0-DBA9-755EB6C6E479}"/>
          </ac:spMkLst>
        </pc:spChg>
        <pc:spChg chg="mod">
          <ac:chgData name="地 余" userId="5c6f2430cdc8a807" providerId="LiveId" clId="{FE783978-6FC3-48EB-9CA1-743DBC82D8DD}" dt="2025-02-03T11:44:52.412" v="5923" actId="20577"/>
          <ac:spMkLst>
            <pc:docMk/>
            <pc:sldMk cId="957352887" sldId="290"/>
            <ac:spMk id="5" creationId="{6579E449-2282-E780-A063-E1E9777FD8C7}"/>
          </ac:spMkLst>
        </pc:spChg>
      </pc:sldChg>
      <pc:sldChg chg="modSp add mod">
        <pc:chgData name="地 余" userId="5c6f2430cdc8a807" providerId="LiveId" clId="{FE783978-6FC3-48EB-9CA1-743DBC82D8DD}" dt="2025-02-03T12:38:55.100" v="9214" actId="20577"/>
        <pc:sldMkLst>
          <pc:docMk/>
          <pc:sldMk cId="1114636800" sldId="291"/>
        </pc:sldMkLst>
        <pc:spChg chg="mod">
          <ac:chgData name="地 余" userId="5c6f2430cdc8a807" providerId="LiveId" clId="{FE783978-6FC3-48EB-9CA1-743DBC82D8DD}" dt="2025-02-03T12:38:55.100" v="9214" actId="20577"/>
          <ac:spMkLst>
            <pc:docMk/>
            <pc:sldMk cId="1114636800" sldId="291"/>
            <ac:spMk id="4" creationId="{8E624D8C-6338-52C0-BA2F-678074C2505D}"/>
          </ac:spMkLst>
        </pc:spChg>
        <pc:spChg chg="mod">
          <ac:chgData name="地 余" userId="5c6f2430cdc8a807" providerId="LiveId" clId="{FE783978-6FC3-48EB-9CA1-743DBC82D8DD}" dt="2025-02-03T12:07:05.782" v="6561" actId="20577"/>
          <ac:spMkLst>
            <pc:docMk/>
            <pc:sldMk cId="1114636800" sldId="291"/>
            <ac:spMk id="5" creationId="{DC0D1E45-D445-0094-52BC-BF98AD572183}"/>
          </ac:spMkLst>
        </pc:spChg>
      </pc:sldChg>
      <pc:sldChg chg="add del">
        <pc:chgData name="地 余" userId="5c6f2430cdc8a807" providerId="LiveId" clId="{FE783978-6FC3-48EB-9CA1-743DBC82D8DD}" dt="2025-02-03T11:54:58.281" v="6272" actId="47"/>
        <pc:sldMkLst>
          <pc:docMk/>
          <pc:sldMk cId="1507494354" sldId="291"/>
        </pc:sldMkLst>
      </pc:sldChg>
      <pc:sldChg chg="modSp add mod">
        <pc:chgData name="地 余" userId="5c6f2430cdc8a807" providerId="LiveId" clId="{FE783978-6FC3-48EB-9CA1-743DBC82D8DD}" dt="2025-02-03T13:09:11.035" v="10874" actId="20577"/>
        <pc:sldMkLst>
          <pc:docMk/>
          <pc:sldMk cId="2054230507" sldId="292"/>
        </pc:sldMkLst>
        <pc:spChg chg="mod">
          <ac:chgData name="地 余" userId="5c6f2430cdc8a807" providerId="LiveId" clId="{FE783978-6FC3-48EB-9CA1-743DBC82D8DD}" dt="2025-02-03T13:09:02.666" v="10858" actId="20577"/>
          <ac:spMkLst>
            <pc:docMk/>
            <pc:sldMk cId="2054230507" sldId="292"/>
            <ac:spMk id="3" creationId="{64BEB997-8A75-46E2-2807-7251968B1D81}"/>
          </ac:spMkLst>
        </pc:spChg>
        <pc:spChg chg="mod">
          <ac:chgData name="地 余" userId="5c6f2430cdc8a807" providerId="LiveId" clId="{FE783978-6FC3-48EB-9CA1-743DBC82D8DD}" dt="2025-02-03T13:09:11.035" v="10874" actId="20577"/>
          <ac:spMkLst>
            <pc:docMk/>
            <pc:sldMk cId="2054230507" sldId="292"/>
            <ac:spMk id="5" creationId="{1D9CFA6B-9153-C9D7-EC59-5F0E6CBEC969}"/>
          </ac:spMkLst>
        </pc:spChg>
      </pc:sldChg>
      <pc:sldChg chg="add del">
        <pc:chgData name="地 余" userId="5c6f2430cdc8a807" providerId="LiveId" clId="{FE783978-6FC3-48EB-9CA1-743DBC82D8DD}" dt="2025-02-03T11:55:07.181" v="6273" actId="47"/>
        <pc:sldMkLst>
          <pc:docMk/>
          <pc:sldMk cId="2121627663" sldId="292"/>
        </pc:sldMkLst>
      </pc:sldChg>
      <pc:sldChg chg="add del">
        <pc:chgData name="地 余" userId="5c6f2430cdc8a807" providerId="LiveId" clId="{FE783978-6FC3-48EB-9CA1-743DBC82D8DD}" dt="2025-02-03T11:55:07.181" v="6273" actId="47"/>
        <pc:sldMkLst>
          <pc:docMk/>
          <pc:sldMk cId="1398440866" sldId="293"/>
        </pc:sldMkLst>
      </pc:sldChg>
      <pc:sldChg chg="add del">
        <pc:chgData name="地 余" userId="5c6f2430cdc8a807" providerId="LiveId" clId="{FE783978-6FC3-48EB-9CA1-743DBC82D8DD}" dt="2025-02-03T11:55:07.181" v="6273" actId="47"/>
        <pc:sldMkLst>
          <pc:docMk/>
          <pc:sldMk cId="476980508" sldId="294"/>
        </pc:sldMkLst>
      </pc:sldChg>
      <pc:sldChg chg="add del">
        <pc:chgData name="地 余" userId="5c6f2430cdc8a807" providerId="LiveId" clId="{FE783978-6FC3-48EB-9CA1-743DBC82D8DD}" dt="2025-02-03T08:24:53.908" v="24" actId="47"/>
        <pc:sldMkLst>
          <pc:docMk/>
          <pc:sldMk cId="3456507235" sldId="301"/>
        </pc:sldMkLst>
      </pc:sldChg>
      <pc:sldChg chg="add del">
        <pc:chgData name="地 余" userId="5c6f2430cdc8a807" providerId="LiveId" clId="{FE783978-6FC3-48EB-9CA1-743DBC82D8DD}" dt="2025-02-03T08:24:53.908" v="24" actId="47"/>
        <pc:sldMkLst>
          <pc:docMk/>
          <pc:sldMk cId="2256808803" sldId="302"/>
        </pc:sldMkLst>
      </pc:sldChg>
      <pc:sldChg chg="add del">
        <pc:chgData name="地 余" userId="5c6f2430cdc8a807" providerId="LiveId" clId="{FE783978-6FC3-48EB-9CA1-743DBC82D8DD}" dt="2025-02-03T08:24:53.908" v="24" actId="47"/>
        <pc:sldMkLst>
          <pc:docMk/>
          <pc:sldMk cId="3509930315" sldId="303"/>
        </pc:sldMkLst>
      </pc:sldChg>
      <pc:sldChg chg="del">
        <pc:chgData name="地 余" userId="5c6f2430cdc8a807" providerId="LiveId" clId="{FE783978-6FC3-48EB-9CA1-743DBC82D8DD}" dt="2025-02-03T08:24:35.350" v="21" actId="47"/>
        <pc:sldMkLst>
          <pc:docMk/>
          <pc:sldMk cId="75371596" sldId="304"/>
        </pc:sldMkLst>
      </pc:sldChg>
      <pc:sldChg chg="add del">
        <pc:chgData name="地 余" userId="5c6f2430cdc8a807" providerId="LiveId" clId="{FE783978-6FC3-48EB-9CA1-743DBC82D8DD}" dt="2025-02-03T08:24:53.908" v="24" actId="47"/>
        <pc:sldMkLst>
          <pc:docMk/>
          <pc:sldMk cId="3686346983" sldId="305"/>
        </pc:sldMkLst>
      </pc:sldChg>
      <pc:sldChg chg="del">
        <pc:chgData name="地 余" userId="5c6f2430cdc8a807" providerId="LiveId" clId="{FE783978-6FC3-48EB-9CA1-743DBC82D8DD}" dt="2025-02-03T08:25:01.721" v="25" actId="47"/>
        <pc:sldMkLst>
          <pc:docMk/>
          <pc:sldMk cId="105862762" sldId="306"/>
        </pc:sldMkLst>
      </pc:sldChg>
      <pc:sldChg chg="del">
        <pc:chgData name="地 余" userId="5c6f2430cdc8a807" providerId="LiveId" clId="{FE783978-6FC3-48EB-9CA1-743DBC82D8DD}" dt="2025-02-03T08:25:01.721" v="25" actId="47"/>
        <pc:sldMkLst>
          <pc:docMk/>
          <pc:sldMk cId="1553707349" sldId="307"/>
        </pc:sldMkLst>
      </pc:sldChg>
      <pc:sldChg chg="del">
        <pc:chgData name="地 余" userId="5c6f2430cdc8a807" providerId="LiveId" clId="{FE783978-6FC3-48EB-9CA1-743DBC82D8DD}" dt="2025-02-03T08:25:01.721" v="25" actId="47"/>
        <pc:sldMkLst>
          <pc:docMk/>
          <pc:sldMk cId="566267653" sldId="308"/>
        </pc:sldMkLst>
      </pc:sldChg>
      <pc:sldChg chg="del">
        <pc:chgData name="地 余" userId="5c6f2430cdc8a807" providerId="LiveId" clId="{FE783978-6FC3-48EB-9CA1-743DBC82D8DD}" dt="2025-02-03T08:25:01.721" v="25" actId="47"/>
        <pc:sldMkLst>
          <pc:docMk/>
          <pc:sldMk cId="3051196918" sldId="310"/>
        </pc:sldMkLst>
      </pc:sldChg>
      <pc:sldChg chg="del">
        <pc:chgData name="地 余" userId="5c6f2430cdc8a807" providerId="LiveId" clId="{FE783978-6FC3-48EB-9CA1-743DBC82D8DD}" dt="2025-02-03T08:25:01.721" v="25" actId="47"/>
        <pc:sldMkLst>
          <pc:docMk/>
          <pc:sldMk cId="3099923793" sldId="311"/>
        </pc:sldMkLst>
      </pc:sldChg>
      <pc:sldChg chg="del">
        <pc:chgData name="地 余" userId="5c6f2430cdc8a807" providerId="LiveId" clId="{FE783978-6FC3-48EB-9CA1-743DBC82D8DD}" dt="2025-02-03T08:25:01.721" v="25" actId="47"/>
        <pc:sldMkLst>
          <pc:docMk/>
          <pc:sldMk cId="440209853" sldId="312"/>
        </pc:sldMkLst>
      </pc:sldChg>
      <pc:sldChg chg="del">
        <pc:chgData name="地 余" userId="5c6f2430cdc8a807" providerId="LiveId" clId="{FE783978-6FC3-48EB-9CA1-743DBC82D8DD}" dt="2025-02-03T08:25:01.721" v="25" actId="47"/>
        <pc:sldMkLst>
          <pc:docMk/>
          <pc:sldMk cId="822737002" sldId="313"/>
        </pc:sldMkLst>
      </pc:sldChg>
      <pc:sldChg chg="del">
        <pc:chgData name="地 余" userId="5c6f2430cdc8a807" providerId="LiveId" clId="{FE783978-6FC3-48EB-9CA1-743DBC82D8DD}" dt="2025-02-03T08:25:01.721" v="25" actId="47"/>
        <pc:sldMkLst>
          <pc:docMk/>
          <pc:sldMk cId="369769635" sldId="314"/>
        </pc:sldMkLst>
      </pc:sldChg>
      <pc:sldChg chg="del">
        <pc:chgData name="地 余" userId="5c6f2430cdc8a807" providerId="LiveId" clId="{FE783978-6FC3-48EB-9CA1-743DBC82D8DD}" dt="2025-02-03T08:25:01.721" v="25" actId="47"/>
        <pc:sldMkLst>
          <pc:docMk/>
          <pc:sldMk cId="2648641697" sldId="315"/>
        </pc:sldMkLst>
      </pc:sldChg>
      <pc:sldChg chg="del">
        <pc:chgData name="地 余" userId="5c6f2430cdc8a807" providerId="LiveId" clId="{FE783978-6FC3-48EB-9CA1-743DBC82D8DD}" dt="2025-02-03T08:25:01.721" v="25" actId="47"/>
        <pc:sldMkLst>
          <pc:docMk/>
          <pc:sldMk cId="629635344" sldId="316"/>
        </pc:sldMkLst>
      </pc:sldChg>
      <pc:sldChg chg="del">
        <pc:chgData name="地 余" userId="5c6f2430cdc8a807" providerId="LiveId" clId="{FE783978-6FC3-48EB-9CA1-743DBC82D8DD}" dt="2025-02-03T08:25:01.721" v="25" actId="47"/>
        <pc:sldMkLst>
          <pc:docMk/>
          <pc:sldMk cId="1090729885" sldId="317"/>
        </pc:sldMkLst>
      </pc:sldChg>
      <pc:sldChg chg="del">
        <pc:chgData name="地 余" userId="5c6f2430cdc8a807" providerId="LiveId" clId="{FE783978-6FC3-48EB-9CA1-743DBC82D8DD}" dt="2025-02-03T08:25:01.721" v="25" actId="47"/>
        <pc:sldMkLst>
          <pc:docMk/>
          <pc:sldMk cId="3973772488" sldId="318"/>
        </pc:sldMkLst>
      </pc:sldChg>
      <pc:sldChg chg="del">
        <pc:chgData name="地 余" userId="5c6f2430cdc8a807" providerId="LiveId" clId="{FE783978-6FC3-48EB-9CA1-743DBC82D8DD}" dt="2025-02-03T08:25:01.721" v="25" actId="47"/>
        <pc:sldMkLst>
          <pc:docMk/>
          <pc:sldMk cId="1247629546" sldId="319"/>
        </pc:sldMkLst>
      </pc:sldChg>
      <pc:sldChg chg="del">
        <pc:chgData name="地 余" userId="5c6f2430cdc8a807" providerId="LiveId" clId="{FE783978-6FC3-48EB-9CA1-743DBC82D8DD}" dt="2025-02-03T08:25:01.721" v="25" actId="47"/>
        <pc:sldMkLst>
          <pc:docMk/>
          <pc:sldMk cId="618734362" sldId="320"/>
        </pc:sldMkLst>
      </pc:sldChg>
    </pc:docChg>
  </pc:docChgLst>
  <pc:docChgLst>
    <pc:chgData name="地 余" userId="5c6f2430cdc8a807" providerId="LiveId" clId="{01B6B48D-E5C6-4B0F-8228-6783EEB57D21}"/>
    <pc:docChg chg="undo redo custSel addSld delSld modSld sldOrd">
      <pc:chgData name="地 余" userId="5c6f2430cdc8a807" providerId="LiveId" clId="{01B6B48D-E5C6-4B0F-8228-6783EEB57D21}" dt="2025-01-30T13:20:40.964" v="8775" actId="20577"/>
      <pc:docMkLst>
        <pc:docMk/>
      </pc:docMkLst>
      <pc:sldChg chg="addSp delSp modSp mod modShow modNotesTx">
        <pc:chgData name="地 余" userId="5c6f2430cdc8a807" providerId="LiveId" clId="{01B6B48D-E5C6-4B0F-8228-6783EEB57D21}" dt="2025-01-23T07:21:47.250" v="124" actId="20577"/>
        <pc:sldMkLst>
          <pc:docMk/>
          <pc:sldMk cId="2476871223" sldId="256"/>
        </pc:sldMkLst>
        <pc:spChg chg="add mod">
          <ac:chgData name="地 余" userId="5c6f2430cdc8a807" providerId="LiveId" clId="{01B6B48D-E5C6-4B0F-8228-6783EEB57D21}" dt="2025-01-23T07:21:15.046" v="97" actId="207"/>
          <ac:spMkLst>
            <pc:docMk/>
            <pc:sldMk cId="2476871223" sldId="256"/>
            <ac:spMk id="7" creationId="{C1956536-77E8-6803-E7D1-FBFFC7FD6BB8}"/>
          </ac:spMkLst>
        </pc:spChg>
        <pc:spChg chg="mod">
          <ac:chgData name="地 余" userId="5c6f2430cdc8a807" providerId="LiveId" clId="{01B6B48D-E5C6-4B0F-8228-6783EEB57D21}" dt="2025-01-23T07:18:20.838" v="53" actId="20577"/>
          <ac:spMkLst>
            <pc:docMk/>
            <pc:sldMk cId="2476871223" sldId="256"/>
            <ac:spMk id="20" creationId="{0B2F7D7C-AE3F-2A0D-ACEB-33F701EA1DF9}"/>
          </ac:spMkLst>
        </pc:spChg>
        <pc:spChg chg="mod">
          <ac:chgData name="地 余" userId="5c6f2430cdc8a807" providerId="LiveId" clId="{01B6B48D-E5C6-4B0F-8228-6783EEB57D21}" dt="2025-01-23T07:20:40.918" v="89" actId="1036"/>
          <ac:spMkLst>
            <pc:docMk/>
            <pc:sldMk cId="2476871223" sldId="256"/>
            <ac:spMk id="22" creationId="{9BB97F4E-A94F-E00F-4273-43632602CFFB}"/>
          </ac:spMkLst>
        </pc:spChg>
        <pc:spChg chg="mod">
          <ac:chgData name="地 余" userId="5c6f2430cdc8a807" providerId="LiveId" clId="{01B6B48D-E5C6-4B0F-8228-6783EEB57D21}" dt="2025-01-23T07:20:40.918" v="89" actId="1036"/>
          <ac:spMkLst>
            <pc:docMk/>
            <pc:sldMk cId="2476871223" sldId="256"/>
            <ac:spMk id="32" creationId="{717AC6AE-41F6-4B47-FB52-36FAF88D6928}"/>
          </ac:spMkLst>
        </pc:spChg>
        <pc:spChg chg="mod">
          <ac:chgData name="地 余" userId="5c6f2430cdc8a807" providerId="LiveId" clId="{01B6B48D-E5C6-4B0F-8228-6783EEB57D21}" dt="2025-01-23T07:20:40.918" v="89" actId="1036"/>
          <ac:spMkLst>
            <pc:docMk/>
            <pc:sldMk cId="2476871223" sldId="256"/>
            <ac:spMk id="37" creationId="{F4EA7C44-3C13-8AED-23F6-02D48E7E8AF2}"/>
          </ac:spMkLst>
        </pc:spChg>
        <pc:spChg chg="mod">
          <ac:chgData name="地 余" userId="5c6f2430cdc8a807" providerId="LiveId" clId="{01B6B48D-E5C6-4B0F-8228-6783EEB57D21}" dt="2025-01-23T07:21:15.046" v="97" actId="207"/>
          <ac:spMkLst>
            <pc:docMk/>
            <pc:sldMk cId="2476871223" sldId="256"/>
            <ac:spMk id="38" creationId="{1B8CE0E2-80A3-3EF1-D3AC-079C9BF8367D}"/>
          </ac:spMkLst>
        </pc:spChg>
        <pc:spChg chg="mod">
          <ac:chgData name="地 余" userId="5c6f2430cdc8a807" providerId="LiveId" clId="{01B6B48D-E5C6-4B0F-8228-6783EEB57D21}" dt="2025-01-23T07:21:11.489" v="96" actId="207"/>
          <ac:spMkLst>
            <pc:docMk/>
            <pc:sldMk cId="2476871223" sldId="256"/>
            <ac:spMk id="48" creationId="{695765CB-90B5-7A7C-64F6-2965129303A5}"/>
          </ac:spMkLst>
        </pc:spChg>
        <pc:spChg chg="mod">
          <ac:chgData name="地 余" userId="5c6f2430cdc8a807" providerId="LiveId" clId="{01B6B48D-E5C6-4B0F-8228-6783EEB57D21}" dt="2025-01-23T07:21:11.489" v="96" actId="207"/>
          <ac:spMkLst>
            <pc:docMk/>
            <pc:sldMk cId="2476871223" sldId="256"/>
            <ac:spMk id="50" creationId="{5CA1B366-22D2-0061-55AC-7247DCE6A016}"/>
          </ac:spMkLst>
        </pc:spChg>
        <pc:spChg chg="mod">
          <ac:chgData name="地 余" userId="5c6f2430cdc8a807" providerId="LiveId" clId="{01B6B48D-E5C6-4B0F-8228-6783EEB57D21}" dt="2025-01-23T07:20:40.918" v="89" actId="1036"/>
          <ac:spMkLst>
            <pc:docMk/>
            <pc:sldMk cId="2476871223" sldId="256"/>
            <ac:spMk id="56" creationId="{10944604-3BC5-81A1-A0C1-03A5DF9A912E}"/>
          </ac:spMkLst>
        </pc:spChg>
        <pc:spChg chg="mod">
          <ac:chgData name="地 余" userId="5c6f2430cdc8a807" providerId="LiveId" clId="{01B6B48D-E5C6-4B0F-8228-6783EEB57D21}" dt="2025-01-23T07:19:55.144" v="73" actId="1076"/>
          <ac:spMkLst>
            <pc:docMk/>
            <pc:sldMk cId="2476871223" sldId="256"/>
            <ac:spMk id="81" creationId="{4F939C82-8D2D-4758-188E-21148CFC3C40}"/>
          </ac:spMkLst>
        </pc:spChg>
        <pc:spChg chg="mod">
          <ac:chgData name="地 余" userId="5c6f2430cdc8a807" providerId="LiveId" clId="{01B6B48D-E5C6-4B0F-8228-6783EEB57D21}" dt="2025-01-23T07:20:40.918" v="89" actId="1036"/>
          <ac:spMkLst>
            <pc:docMk/>
            <pc:sldMk cId="2476871223" sldId="256"/>
            <ac:spMk id="82" creationId="{E26009D5-51E8-C0C9-6BE4-C07EF71BA7DE}"/>
          </ac:spMkLst>
        </pc:spChg>
        <pc:spChg chg="mod">
          <ac:chgData name="地 余" userId="5c6f2430cdc8a807" providerId="LiveId" clId="{01B6B48D-E5C6-4B0F-8228-6783EEB57D21}" dt="2025-01-23T07:20:40.918" v="89" actId="1036"/>
          <ac:spMkLst>
            <pc:docMk/>
            <pc:sldMk cId="2476871223" sldId="256"/>
            <ac:spMk id="83" creationId="{4E790FEA-293E-039A-2BB3-F154E7E747A3}"/>
          </ac:spMkLst>
        </pc:spChg>
        <pc:cxnChg chg="add mod">
          <ac:chgData name="地 余" userId="5c6f2430cdc8a807" providerId="LiveId" clId="{01B6B48D-E5C6-4B0F-8228-6783EEB57D21}" dt="2025-01-23T07:18:59.374" v="60" actId="1076"/>
          <ac:cxnSpMkLst>
            <pc:docMk/>
            <pc:sldMk cId="2476871223" sldId="256"/>
            <ac:cxnSpMk id="6" creationId="{FD245C74-393E-4289-BE39-FC8DF369F2B4}"/>
          </ac:cxnSpMkLst>
        </pc:cxnChg>
        <pc:cxnChg chg="mod">
          <ac:chgData name="地 余" userId="5c6f2430cdc8a807" providerId="LiveId" clId="{01B6B48D-E5C6-4B0F-8228-6783EEB57D21}" dt="2025-01-23T07:20:41.495" v="93" actId="14100"/>
          <ac:cxnSpMkLst>
            <pc:docMk/>
            <pc:sldMk cId="2476871223" sldId="256"/>
            <ac:cxnSpMk id="10" creationId="{9262322E-DFD6-85D8-39E0-14F7E4C30DCF}"/>
          </ac:cxnSpMkLst>
        </pc:cxnChg>
        <pc:cxnChg chg="mod">
          <ac:chgData name="地 余" userId="5c6f2430cdc8a807" providerId="LiveId" clId="{01B6B48D-E5C6-4B0F-8228-6783EEB57D21}" dt="2025-01-23T07:20:55.421" v="95" actId="1076"/>
          <ac:cxnSpMkLst>
            <pc:docMk/>
            <pc:sldMk cId="2476871223" sldId="256"/>
            <ac:cxnSpMk id="16" creationId="{C87EBADF-FAD7-DE2A-F451-FFF12402C448}"/>
          </ac:cxnSpMkLst>
        </pc:cxnChg>
        <pc:cxnChg chg="mod">
          <ac:chgData name="地 余" userId="5c6f2430cdc8a807" providerId="LiveId" clId="{01B6B48D-E5C6-4B0F-8228-6783EEB57D21}" dt="2025-01-23T07:20:55.421" v="95" actId="1076"/>
          <ac:cxnSpMkLst>
            <pc:docMk/>
            <pc:sldMk cId="2476871223" sldId="256"/>
            <ac:cxnSpMk id="18" creationId="{615A1CCA-0EA4-5EDA-0797-9F0329C2F73E}"/>
          </ac:cxnSpMkLst>
        </pc:cxnChg>
        <pc:cxnChg chg="mod">
          <ac:chgData name="地 余" userId="5c6f2430cdc8a807" providerId="LiveId" clId="{01B6B48D-E5C6-4B0F-8228-6783EEB57D21}" dt="2025-01-23T07:20:48.453" v="94" actId="14100"/>
          <ac:cxnSpMkLst>
            <pc:docMk/>
            <pc:sldMk cId="2476871223" sldId="256"/>
            <ac:cxnSpMk id="62" creationId="{42B14832-7F11-D6A3-CA3A-31B54DC65623}"/>
          </ac:cxnSpMkLst>
        </pc:cxnChg>
      </pc:sldChg>
      <pc:sldChg chg="del mod modShow">
        <pc:chgData name="地 余" userId="5c6f2430cdc8a807" providerId="LiveId" clId="{01B6B48D-E5C6-4B0F-8228-6783EEB57D21}" dt="2025-01-23T08:10:43.177" v="384" actId="47"/>
        <pc:sldMkLst>
          <pc:docMk/>
          <pc:sldMk cId="3496567484" sldId="257"/>
        </pc:sldMkLst>
      </pc:sldChg>
      <pc:sldChg chg="modSp mod">
        <pc:chgData name="地 余" userId="5c6f2430cdc8a807" providerId="LiveId" clId="{01B6B48D-E5C6-4B0F-8228-6783EEB57D21}" dt="2025-01-23T07:16:50.073" v="27" actId="20577"/>
        <pc:sldMkLst>
          <pc:docMk/>
          <pc:sldMk cId="3007058282" sldId="258"/>
        </pc:sldMkLst>
        <pc:spChg chg="mod">
          <ac:chgData name="地 余" userId="5c6f2430cdc8a807" providerId="LiveId" clId="{01B6B48D-E5C6-4B0F-8228-6783EEB57D21}" dt="2025-01-23T07:16:50.073" v="27" actId="20577"/>
          <ac:spMkLst>
            <pc:docMk/>
            <pc:sldMk cId="3007058282" sldId="258"/>
            <ac:spMk id="3" creationId="{4883A63F-7FF9-440B-F2BE-28BCE4E478CF}"/>
          </ac:spMkLst>
        </pc:spChg>
      </pc:sldChg>
      <pc:sldChg chg="addSp delSp modSp mod modShow">
        <pc:chgData name="地 余" userId="5c6f2430cdc8a807" providerId="LiveId" clId="{01B6B48D-E5C6-4B0F-8228-6783EEB57D21}" dt="2025-01-23T07:46:07.565" v="210" actId="729"/>
        <pc:sldMkLst>
          <pc:docMk/>
          <pc:sldMk cId="3337789233" sldId="259"/>
        </pc:sldMkLst>
      </pc:sldChg>
      <pc:sldChg chg="del mod modShow">
        <pc:chgData name="地 余" userId="5c6f2430cdc8a807" providerId="LiveId" clId="{01B6B48D-E5C6-4B0F-8228-6783EEB57D21}" dt="2025-01-23T08:10:49.149" v="385" actId="47"/>
        <pc:sldMkLst>
          <pc:docMk/>
          <pc:sldMk cId="3148422125" sldId="260"/>
        </pc:sldMkLst>
      </pc:sldChg>
      <pc:sldChg chg="del mod modShow">
        <pc:chgData name="地 余" userId="5c6f2430cdc8a807" providerId="LiveId" clId="{01B6B48D-E5C6-4B0F-8228-6783EEB57D21}" dt="2025-01-23T08:10:49.149" v="385" actId="47"/>
        <pc:sldMkLst>
          <pc:docMk/>
          <pc:sldMk cId="4175408952" sldId="262"/>
        </pc:sldMkLst>
      </pc:sldChg>
      <pc:sldChg chg="addSp delSp modSp mod modShow">
        <pc:chgData name="地 余" userId="5c6f2430cdc8a807" providerId="LiveId" clId="{01B6B48D-E5C6-4B0F-8228-6783EEB57D21}" dt="2025-01-26T03:20:37.688" v="6145" actId="207"/>
        <pc:sldMkLst>
          <pc:docMk/>
          <pc:sldMk cId="2915072382" sldId="263"/>
        </pc:sldMkLst>
      </pc:sldChg>
      <pc:sldChg chg="delSp modSp mod modShow">
        <pc:chgData name="地 余" userId="5c6f2430cdc8a807" providerId="LiveId" clId="{01B6B48D-E5C6-4B0F-8228-6783EEB57D21}" dt="2025-01-23T07:47:26.485" v="240" actId="1076"/>
        <pc:sldMkLst>
          <pc:docMk/>
          <pc:sldMk cId="3318399551" sldId="264"/>
        </pc:sldMkLst>
      </pc:sldChg>
      <pc:sldChg chg="delSp modSp mod modShow">
        <pc:chgData name="地 余" userId="5c6f2430cdc8a807" providerId="LiveId" clId="{01B6B48D-E5C6-4B0F-8228-6783EEB57D21}" dt="2025-01-23T08:00:33.999" v="282" actId="729"/>
        <pc:sldMkLst>
          <pc:docMk/>
          <pc:sldMk cId="3370207769" sldId="265"/>
        </pc:sldMkLst>
      </pc:sldChg>
      <pc:sldChg chg="addSp delSp modSp mod modShow">
        <pc:chgData name="地 余" userId="5c6f2430cdc8a807" providerId="LiveId" clId="{01B6B48D-E5C6-4B0F-8228-6783EEB57D21}" dt="2025-01-23T08:04:31.390" v="313" actId="20577"/>
        <pc:sldMkLst>
          <pc:docMk/>
          <pc:sldMk cId="3401771138" sldId="266"/>
        </pc:sldMkLst>
      </pc:sldChg>
      <pc:sldChg chg="modSp mod modShow">
        <pc:chgData name="地 余" userId="5c6f2430cdc8a807" providerId="LiveId" clId="{01B6B48D-E5C6-4B0F-8228-6783EEB57D21}" dt="2025-01-23T08:07:52.788" v="346" actId="729"/>
        <pc:sldMkLst>
          <pc:docMk/>
          <pc:sldMk cId="1950075030" sldId="267"/>
        </pc:sldMkLst>
      </pc:sldChg>
      <pc:sldChg chg="del mod modShow">
        <pc:chgData name="地 余" userId="5c6f2430cdc8a807" providerId="LiveId" clId="{01B6B48D-E5C6-4B0F-8228-6783EEB57D21}" dt="2025-01-23T08:10:43.177" v="384" actId="47"/>
        <pc:sldMkLst>
          <pc:docMk/>
          <pc:sldMk cId="3745188140" sldId="268"/>
        </pc:sldMkLst>
      </pc:sldChg>
      <pc:sldChg chg="del mod modShow">
        <pc:chgData name="地 余" userId="5c6f2430cdc8a807" providerId="LiveId" clId="{01B6B48D-E5C6-4B0F-8228-6783EEB57D21}" dt="2025-01-23T08:10:49.149" v="385" actId="47"/>
        <pc:sldMkLst>
          <pc:docMk/>
          <pc:sldMk cId="3724013797" sldId="269"/>
        </pc:sldMkLst>
      </pc:sldChg>
      <pc:sldChg chg="del mod modShow">
        <pc:chgData name="地 余" userId="5c6f2430cdc8a807" providerId="LiveId" clId="{01B6B48D-E5C6-4B0F-8228-6783EEB57D21}" dt="2025-01-23T08:10:49.149" v="385" actId="47"/>
        <pc:sldMkLst>
          <pc:docMk/>
          <pc:sldMk cId="245238518" sldId="271"/>
        </pc:sldMkLst>
      </pc:sldChg>
      <pc:sldChg chg="del mod modShow">
        <pc:chgData name="地 余" userId="5c6f2430cdc8a807" providerId="LiveId" clId="{01B6B48D-E5C6-4B0F-8228-6783EEB57D21}" dt="2025-01-23T08:10:49.149" v="385" actId="47"/>
        <pc:sldMkLst>
          <pc:docMk/>
          <pc:sldMk cId="947883300" sldId="273"/>
        </pc:sldMkLst>
      </pc:sldChg>
      <pc:sldChg chg="del mod modShow">
        <pc:chgData name="地 余" userId="5c6f2430cdc8a807" providerId="LiveId" clId="{01B6B48D-E5C6-4B0F-8228-6783EEB57D21}" dt="2025-01-23T08:10:49.149" v="385" actId="47"/>
        <pc:sldMkLst>
          <pc:docMk/>
          <pc:sldMk cId="1892472867" sldId="274"/>
        </pc:sldMkLst>
      </pc:sldChg>
      <pc:sldChg chg="del mod modShow">
        <pc:chgData name="地 余" userId="5c6f2430cdc8a807" providerId="LiveId" clId="{01B6B48D-E5C6-4B0F-8228-6783EEB57D21}" dt="2025-01-23T08:10:49.149" v="385" actId="47"/>
        <pc:sldMkLst>
          <pc:docMk/>
          <pc:sldMk cId="299567659" sldId="275"/>
        </pc:sldMkLst>
      </pc:sldChg>
      <pc:sldChg chg="del mod modShow">
        <pc:chgData name="地 余" userId="5c6f2430cdc8a807" providerId="LiveId" clId="{01B6B48D-E5C6-4B0F-8228-6783EEB57D21}" dt="2025-01-23T08:10:49.149" v="385" actId="47"/>
        <pc:sldMkLst>
          <pc:docMk/>
          <pc:sldMk cId="106263434" sldId="276"/>
        </pc:sldMkLst>
      </pc:sldChg>
      <pc:sldChg chg="add">
        <pc:chgData name="地 余" userId="5c6f2430cdc8a807" providerId="LiveId" clId="{01B6B48D-E5C6-4B0F-8228-6783EEB57D21}" dt="2025-01-23T07:17:38.810" v="36"/>
        <pc:sldMkLst>
          <pc:docMk/>
          <pc:sldMk cId="2823857222" sldId="277"/>
        </pc:sldMkLst>
      </pc:sldChg>
      <pc:sldChg chg="add">
        <pc:chgData name="地 余" userId="5c6f2430cdc8a807" providerId="LiveId" clId="{01B6B48D-E5C6-4B0F-8228-6783EEB57D21}" dt="2025-01-23T07:17:38.810" v="36"/>
        <pc:sldMkLst>
          <pc:docMk/>
          <pc:sldMk cId="3456507235" sldId="301"/>
        </pc:sldMkLst>
      </pc:sldChg>
      <pc:sldChg chg="add">
        <pc:chgData name="地 余" userId="5c6f2430cdc8a807" providerId="LiveId" clId="{01B6B48D-E5C6-4B0F-8228-6783EEB57D21}" dt="2025-01-23T07:17:38.810" v="36"/>
        <pc:sldMkLst>
          <pc:docMk/>
          <pc:sldMk cId="2256808803" sldId="302"/>
        </pc:sldMkLst>
      </pc:sldChg>
      <pc:sldChg chg="add">
        <pc:chgData name="地 余" userId="5c6f2430cdc8a807" providerId="LiveId" clId="{01B6B48D-E5C6-4B0F-8228-6783EEB57D21}" dt="2025-01-23T07:17:38.810" v="36"/>
        <pc:sldMkLst>
          <pc:docMk/>
          <pc:sldMk cId="3509930315" sldId="303"/>
        </pc:sldMkLst>
      </pc:sldChg>
      <pc:sldChg chg="modSp add mod">
        <pc:chgData name="地 余" userId="5c6f2430cdc8a807" providerId="LiveId" clId="{01B6B48D-E5C6-4B0F-8228-6783EEB57D21}" dt="2025-01-23T07:22:01.977" v="151" actId="20577"/>
        <pc:sldMkLst>
          <pc:docMk/>
          <pc:sldMk cId="75371596" sldId="304"/>
        </pc:sldMkLst>
      </pc:sldChg>
      <pc:sldChg chg="modSp add mod ord">
        <pc:chgData name="地 余" userId="5c6f2430cdc8a807" providerId="LiveId" clId="{01B6B48D-E5C6-4B0F-8228-6783EEB57D21}" dt="2025-01-23T07:22:15.156" v="193" actId="20577"/>
        <pc:sldMkLst>
          <pc:docMk/>
          <pc:sldMk cId="3686346983" sldId="305"/>
        </pc:sldMkLst>
      </pc:sldChg>
      <pc:sldChg chg="modSp add mod">
        <pc:chgData name="地 余" userId="5c6f2430cdc8a807" providerId="LiveId" clId="{01B6B48D-E5C6-4B0F-8228-6783EEB57D21}" dt="2025-01-25T13:12:16.869" v="432" actId="20577"/>
        <pc:sldMkLst>
          <pc:docMk/>
          <pc:sldMk cId="105862762" sldId="306"/>
        </pc:sldMkLst>
      </pc:sldChg>
      <pc:sldChg chg="modSp add mod">
        <pc:chgData name="地 余" userId="5c6f2430cdc8a807" providerId="LiveId" clId="{01B6B48D-E5C6-4B0F-8228-6783EEB57D21}" dt="2025-01-25T13:12:35.592" v="450" actId="20577"/>
        <pc:sldMkLst>
          <pc:docMk/>
          <pc:sldMk cId="1553707349" sldId="307"/>
        </pc:sldMkLst>
      </pc:sldChg>
      <pc:sldChg chg="addSp delSp modSp add mod ord">
        <pc:chgData name="地 余" userId="5c6f2430cdc8a807" providerId="LiveId" clId="{01B6B48D-E5C6-4B0F-8228-6783EEB57D21}" dt="2025-01-25T14:18:20.778" v="2023" actId="207"/>
        <pc:sldMkLst>
          <pc:docMk/>
          <pc:sldMk cId="566267653" sldId="308"/>
        </pc:sldMkLst>
      </pc:sldChg>
      <pc:sldChg chg="addSp modSp add del mod">
        <pc:chgData name="地 余" userId="5c6f2430cdc8a807" providerId="LiveId" clId="{01B6B48D-E5C6-4B0F-8228-6783EEB57D21}" dt="2025-01-26T02:43:39.424" v="5887" actId="47"/>
        <pc:sldMkLst>
          <pc:docMk/>
          <pc:sldMk cId="3424989864" sldId="309"/>
        </pc:sldMkLst>
      </pc:sldChg>
      <pc:sldChg chg="addSp delSp modSp add mod ord modNotesTx">
        <pc:chgData name="地 余" userId="5c6f2430cdc8a807" providerId="LiveId" clId="{01B6B48D-E5C6-4B0F-8228-6783EEB57D21}" dt="2025-01-26T01:36:50.248" v="4089" actId="478"/>
        <pc:sldMkLst>
          <pc:docMk/>
          <pc:sldMk cId="3051196918" sldId="310"/>
        </pc:sldMkLst>
      </pc:sldChg>
      <pc:sldChg chg="addSp modSp add mod">
        <pc:chgData name="地 余" userId="5c6f2430cdc8a807" providerId="LiveId" clId="{01B6B48D-E5C6-4B0F-8228-6783EEB57D21}" dt="2025-01-26T02:16:21.901" v="5354"/>
        <pc:sldMkLst>
          <pc:docMk/>
          <pc:sldMk cId="3099923793" sldId="311"/>
        </pc:sldMkLst>
      </pc:sldChg>
      <pc:sldChg chg="addSp delSp modSp add mod">
        <pc:chgData name="地 余" userId="5c6f2430cdc8a807" providerId="LiveId" clId="{01B6B48D-E5C6-4B0F-8228-6783EEB57D21}" dt="2025-01-26T03:00:16.071" v="5907" actId="20577"/>
        <pc:sldMkLst>
          <pc:docMk/>
          <pc:sldMk cId="440209853" sldId="312"/>
        </pc:sldMkLst>
      </pc:sldChg>
      <pc:sldChg chg="addSp modSp add mod">
        <pc:chgData name="地 余" userId="5c6f2430cdc8a807" providerId="LiveId" clId="{01B6B48D-E5C6-4B0F-8228-6783EEB57D21}" dt="2025-01-27T06:59:25.576" v="7589" actId="20577"/>
        <pc:sldMkLst>
          <pc:docMk/>
          <pc:sldMk cId="822737002" sldId="313"/>
        </pc:sldMkLst>
      </pc:sldChg>
      <pc:sldChg chg="addSp delSp modSp add mod ord">
        <pc:chgData name="地 余" userId="5c6f2430cdc8a807" providerId="LiveId" clId="{01B6B48D-E5C6-4B0F-8228-6783EEB57D21}" dt="2025-01-30T13:17:31.986" v="8359" actId="20577"/>
        <pc:sldMkLst>
          <pc:docMk/>
          <pc:sldMk cId="369769635" sldId="314"/>
        </pc:sldMkLst>
      </pc:sldChg>
      <pc:sldChg chg="addSp delSp modSp add mod ord">
        <pc:chgData name="地 余" userId="5c6f2430cdc8a807" providerId="LiveId" clId="{01B6B48D-E5C6-4B0F-8228-6783EEB57D21}" dt="2025-01-26T02:40:11.883" v="5812" actId="5793"/>
        <pc:sldMkLst>
          <pc:docMk/>
          <pc:sldMk cId="2648641697" sldId="315"/>
        </pc:sldMkLst>
      </pc:sldChg>
      <pc:sldChg chg="addSp delSp modSp add mod">
        <pc:chgData name="地 余" userId="5c6f2430cdc8a807" providerId="LiveId" clId="{01B6B48D-E5C6-4B0F-8228-6783EEB57D21}" dt="2025-01-26T01:40:09.007" v="4103" actId="478"/>
        <pc:sldMkLst>
          <pc:docMk/>
          <pc:sldMk cId="629635344" sldId="316"/>
        </pc:sldMkLst>
      </pc:sldChg>
      <pc:sldChg chg="add del">
        <pc:chgData name="地 余" userId="5c6f2430cdc8a807" providerId="LiveId" clId="{01B6B48D-E5C6-4B0F-8228-6783EEB57D21}" dt="2025-01-26T00:16:52.298" v="3552"/>
        <pc:sldMkLst>
          <pc:docMk/>
          <pc:sldMk cId="1016089736" sldId="317"/>
        </pc:sldMkLst>
      </pc:sldChg>
      <pc:sldChg chg="addSp delSp modSp add mod">
        <pc:chgData name="地 余" userId="5c6f2430cdc8a807" providerId="LiveId" clId="{01B6B48D-E5C6-4B0F-8228-6783EEB57D21}" dt="2025-01-26T02:19:54.590" v="5794"/>
        <pc:sldMkLst>
          <pc:docMk/>
          <pc:sldMk cId="1090729885" sldId="317"/>
        </pc:sldMkLst>
      </pc:sldChg>
      <pc:sldChg chg="modSp add mod">
        <pc:chgData name="地 余" userId="5c6f2430cdc8a807" providerId="LiveId" clId="{01B6B48D-E5C6-4B0F-8228-6783EEB57D21}" dt="2025-01-27T03:21:05.774" v="6799" actId="20577"/>
        <pc:sldMkLst>
          <pc:docMk/>
          <pc:sldMk cId="3973772488" sldId="318"/>
        </pc:sldMkLst>
      </pc:sldChg>
      <pc:sldChg chg="addSp delSp modSp add mod modNotesTx">
        <pc:chgData name="地 余" userId="5c6f2430cdc8a807" providerId="LiveId" clId="{01B6B48D-E5C6-4B0F-8228-6783EEB57D21}" dt="2025-01-27T04:02:37.674" v="7220" actId="207"/>
        <pc:sldMkLst>
          <pc:docMk/>
          <pc:sldMk cId="1247629546" sldId="319"/>
        </pc:sldMkLst>
      </pc:sldChg>
      <pc:sldChg chg="modSp add mod">
        <pc:chgData name="地 余" userId="5c6f2430cdc8a807" providerId="LiveId" clId="{01B6B48D-E5C6-4B0F-8228-6783EEB57D21}" dt="2025-01-30T13:20:40.964" v="8775" actId="20577"/>
        <pc:sldMkLst>
          <pc:docMk/>
          <pc:sldMk cId="618734362" sldId="320"/>
        </pc:sldMkLst>
      </pc:sldChg>
    </pc:docChg>
  </pc:docChgLst>
  <pc:docChgLst>
    <pc:chgData name="地 余" userId="5c6f2430cdc8a807" providerId="LiveId" clId="{32354661-B4CB-4E73-B366-DF23F785A953}"/>
    <pc:docChg chg="undo redo custSel addSld delSld modSld sldOrd">
      <pc:chgData name="地 余" userId="5c6f2430cdc8a807" providerId="LiveId" clId="{32354661-B4CB-4E73-B366-DF23F785A953}" dt="2024-12-09T12:51:54.647" v="10817" actId="20577"/>
      <pc:docMkLst>
        <pc:docMk/>
      </pc:docMkLst>
      <pc:sldChg chg="addSp delSp modSp mod modNotesTx">
        <pc:chgData name="地 余" userId="5c6f2430cdc8a807" providerId="LiveId" clId="{32354661-B4CB-4E73-B366-DF23F785A953}" dt="2024-12-01T12:05:00.940" v="5853" actId="20577"/>
        <pc:sldMkLst>
          <pc:docMk/>
          <pc:sldMk cId="2476871223" sldId="256"/>
        </pc:sldMkLst>
      </pc:sldChg>
      <pc:sldChg chg="addSp delSp modSp add mod ord">
        <pc:chgData name="地 余" userId="5c6f2430cdc8a807" providerId="LiveId" clId="{32354661-B4CB-4E73-B366-DF23F785A953}" dt="2024-12-01T03:09:41.714" v="4844" actId="208"/>
        <pc:sldMkLst>
          <pc:docMk/>
          <pc:sldMk cId="3496567484" sldId="257"/>
        </pc:sldMkLst>
      </pc:sldChg>
      <pc:sldChg chg="addSp delSp modSp add mod ord">
        <pc:chgData name="地 余" userId="5c6f2430cdc8a807" providerId="LiveId" clId="{32354661-B4CB-4E73-B366-DF23F785A953}" dt="2024-12-01T03:30:29.005" v="4850" actId="20577"/>
        <pc:sldMkLst>
          <pc:docMk/>
          <pc:sldMk cId="3007058282" sldId="258"/>
        </pc:sldMkLst>
      </pc:sldChg>
      <pc:sldChg chg="addSp modSp add mod">
        <pc:chgData name="地 余" userId="5c6f2430cdc8a807" providerId="LiveId" clId="{32354661-B4CB-4E73-B366-DF23F785A953}" dt="2024-11-29T04:08:10.002" v="2140" actId="20577"/>
        <pc:sldMkLst>
          <pc:docMk/>
          <pc:sldMk cId="3337789233" sldId="259"/>
        </pc:sldMkLst>
      </pc:sldChg>
      <pc:sldChg chg="addSp delSp modSp add mod modNotesTx">
        <pc:chgData name="地 余" userId="5c6f2430cdc8a807" providerId="LiveId" clId="{32354661-B4CB-4E73-B366-DF23F785A953}" dt="2024-12-03T01:50:07.060" v="8645" actId="14100"/>
        <pc:sldMkLst>
          <pc:docMk/>
          <pc:sldMk cId="3148422125" sldId="260"/>
        </pc:sldMkLst>
      </pc:sldChg>
      <pc:sldChg chg="addSp delSp modSp add del mod">
        <pc:chgData name="地 余" userId="5c6f2430cdc8a807" providerId="LiveId" clId="{32354661-B4CB-4E73-B366-DF23F785A953}" dt="2024-12-03T01:38:11.789" v="8215" actId="47"/>
        <pc:sldMkLst>
          <pc:docMk/>
          <pc:sldMk cId="2947410406" sldId="261"/>
        </pc:sldMkLst>
      </pc:sldChg>
      <pc:sldChg chg="addSp modSp add mod">
        <pc:chgData name="地 余" userId="5c6f2430cdc8a807" providerId="LiveId" clId="{32354661-B4CB-4E73-B366-DF23F785A953}" dt="2024-12-03T02:42:01.394" v="10155" actId="20577"/>
        <pc:sldMkLst>
          <pc:docMk/>
          <pc:sldMk cId="4175408952" sldId="262"/>
        </pc:sldMkLst>
      </pc:sldChg>
      <pc:sldChg chg="addSp delSp modSp add mod modNotesTx">
        <pc:chgData name="地 余" userId="5c6f2430cdc8a807" providerId="LiveId" clId="{32354661-B4CB-4E73-B366-DF23F785A953}" dt="2024-12-02T17:25:01.263" v="7102" actId="20577"/>
        <pc:sldMkLst>
          <pc:docMk/>
          <pc:sldMk cId="2915072382" sldId="263"/>
        </pc:sldMkLst>
      </pc:sldChg>
      <pc:sldChg chg="addSp delSp modSp add mod">
        <pc:chgData name="地 余" userId="5c6f2430cdc8a807" providerId="LiveId" clId="{32354661-B4CB-4E73-B366-DF23F785A953}" dt="2024-11-29T08:49:45.618" v="3006" actId="1076"/>
        <pc:sldMkLst>
          <pc:docMk/>
          <pc:sldMk cId="3318399551" sldId="264"/>
        </pc:sldMkLst>
      </pc:sldChg>
      <pc:sldChg chg="addSp delSp modSp add mod">
        <pc:chgData name="地 余" userId="5c6f2430cdc8a807" providerId="LiveId" clId="{32354661-B4CB-4E73-B366-DF23F785A953}" dt="2024-11-29T08:49:52.113" v="3007"/>
        <pc:sldMkLst>
          <pc:docMk/>
          <pc:sldMk cId="3370207769" sldId="265"/>
        </pc:sldMkLst>
      </pc:sldChg>
      <pc:sldChg chg="addSp delSp modSp add mod">
        <pc:chgData name="地 余" userId="5c6f2430cdc8a807" providerId="LiveId" clId="{32354661-B4CB-4E73-B366-DF23F785A953}" dt="2024-11-29T09:00:59.831" v="3382" actId="20577"/>
        <pc:sldMkLst>
          <pc:docMk/>
          <pc:sldMk cId="3401771138" sldId="266"/>
        </pc:sldMkLst>
      </pc:sldChg>
      <pc:sldChg chg="addSp delSp modSp add mod ord">
        <pc:chgData name="地 余" userId="5c6f2430cdc8a807" providerId="LiveId" clId="{32354661-B4CB-4E73-B366-DF23F785A953}" dt="2024-11-29T09:00:26.501" v="3374"/>
        <pc:sldMkLst>
          <pc:docMk/>
          <pc:sldMk cId="1950075030" sldId="267"/>
        </pc:sldMkLst>
      </pc:sldChg>
      <pc:sldChg chg="addSp delSp modSp add mod">
        <pc:chgData name="地 余" userId="5c6f2430cdc8a807" providerId="LiveId" clId="{32354661-B4CB-4E73-B366-DF23F785A953}" dt="2024-12-01T03:08:47.755" v="4842" actId="20577"/>
        <pc:sldMkLst>
          <pc:docMk/>
          <pc:sldMk cId="3745188140" sldId="268"/>
        </pc:sldMkLst>
      </pc:sldChg>
      <pc:sldChg chg="addSp modSp add mod ord">
        <pc:chgData name="地 余" userId="5c6f2430cdc8a807" providerId="LiveId" clId="{32354661-B4CB-4E73-B366-DF23F785A953}" dt="2024-12-03T02:46:53.524" v="10774" actId="20577"/>
        <pc:sldMkLst>
          <pc:docMk/>
          <pc:sldMk cId="3724013797" sldId="269"/>
        </pc:sldMkLst>
      </pc:sldChg>
      <pc:sldChg chg="addSp modSp add del mod">
        <pc:chgData name="地 余" userId="5c6f2430cdc8a807" providerId="LiveId" clId="{32354661-B4CB-4E73-B366-DF23F785A953}" dt="2024-12-03T02:47:22.437" v="10777" actId="47"/>
        <pc:sldMkLst>
          <pc:docMk/>
          <pc:sldMk cId="3990747464" sldId="270"/>
        </pc:sldMkLst>
      </pc:sldChg>
      <pc:sldChg chg="addSp delSp modSp add mod">
        <pc:chgData name="地 余" userId="5c6f2430cdc8a807" providerId="LiveId" clId="{32354661-B4CB-4E73-B366-DF23F785A953}" dt="2024-12-03T01:51:33.317" v="8675" actId="20577"/>
        <pc:sldMkLst>
          <pc:docMk/>
          <pc:sldMk cId="245238518" sldId="271"/>
        </pc:sldMkLst>
      </pc:sldChg>
      <pc:sldChg chg="modSp add del mod">
        <pc:chgData name="地 余" userId="5c6f2430cdc8a807" providerId="LiveId" clId="{32354661-B4CB-4E73-B366-DF23F785A953}" dt="2024-12-02T17:27:35.716" v="7144" actId="47"/>
        <pc:sldMkLst>
          <pc:docMk/>
          <pc:sldMk cId="1286941603" sldId="272"/>
        </pc:sldMkLst>
      </pc:sldChg>
      <pc:sldChg chg="addSp delSp modSp add mod modNotesTx">
        <pc:chgData name="地 余" userId="5c6f2430cdc8a807" providerId="LiveId" clId="{32354661-B4CB-4E73-B366-DF23F785A953}" dt="2024-12-03T01:50:33.525" v="8652" actId="1076"/>
        <pc:sldMkLst>
          <pc:docMk/>
          <pc:sldMk cId="947883300" sldId="273"/>
        </pc:sldMkLst>
      </pc:sldChg>
      <pc:sldChg chg="addSp delSp modSp add mod modNotesTx">
        <pc:chgData name="地 余" userId="5c6f2430cdc8a807" providerId="LiveId" clId="{32354661-B4CB-4E73-B366-DF23F785A953}" dt="2024-12-09T12:43:08.037" v="10780"/>
        <pc:sldMkLst>
          <pc:docMk/>
          <pc:sldMk cId="1892472867" sldId="274"/>
        </pc:sldMkLst>
      </pc:sldChg>
      <pc:sldChg chg="add del">
        <pc:chgData name="地 余" userId="5c6f2430cdc8a807" providerId="LiveId" clId="{32354661-B4CB-4E73-B366-DF23F785A953}" dt="2024-12-03T01:20:37.081" v="7148"/>
        <pc:sldMkLst>
          <pc:docMk/>
          <pc:sldMk cId="2075931366" sldId="274"/>
        </pc:sldMkLst>
      </pc:sldChg>
      <pc:sldChg chg="addSp delSp modSp add mod">
        <pc:chgData name="地 余" userId="5c6f2430cdc8a807" providerId="LiveId" clId="{32354661-B4CB-4E73-B366-DF23F785A953}" dt="2024-12-09T12:50:46.484" v="10800" actId="478"/>
        <pc:sldMkLst>
          <pc:docMk/>
          <pc:sldMk cId="299567659" sldId="275"/>
        </pc:sldMkLst>
      </pc:sldChg>
      <pc:sldChg chg="addSp delSp modSp add mod">
        <pc:chgData name="地 余" userId="5c6f2430cdc8a807" providerId="LiveId" clId="{32354661-B4CB-4E73-B366-DF23F785A953}" dt="2024-12-09T12:51:54.647" v="10817" actId="20577"/>
        <pc:sldMkLst>
          <pc:docMk/>
          <pc:sldMk cId="106263434" sldId="276"/>
        </pc:sldMkLst>
      </pc:sldChg>
    </pc:docChg>
  </pc:docChgLst>
  <pc:docChgLst>
    <pc:chgData name="地 余" userId="5c6f2430cdc8a807" providerId="LiveId" clId="{BDE1B128-E00A-478E-9A60-E2391F74CAFF}"/>
    <pc:docChg chg="addSld">
      <pc:chgData name="地 余" userId="5c6f2430cdc8a807" providerId="LiveId" clId="{BDE1B128-E00A-478E-9A60-E2391F74CAFF}" dt="2024-11-28T07:50:00.417" v="0" actId="680"/>
      <pc:docMkLst>
        <pc:docMk/>
      </pc:docMkLst>
      <pc:sldChg chg="new">
        <pc:chgData name="地 余" userId="5c6f2430cdc8a807" providerId="LiveId" clId="{BDE1B128-E00A-478E-9A60-E2391F74CAFF}" dt="2024-11-28T07:50:00.417" v="0" actId="680"/>
        <pc:sldMkLst>
          <pc:docMk/>
          <pc:sldMk cId="2476871223" sldId="256"/>
        </pc:sldMkLst>
      </pc:sldChg>
    </pc:docChg>
  </pc:docChgLst>
</pc:chgInfo>
</file>

<file path=ppt/media/image1.jpeg>
</file>

<file path=ppt/media/image2.png>
</file>

<file path=ppt/media/image3.jpeg>
</file>

<file path=ppt/media/image3.png>
</file>

<file path=ppt/media/image4.jp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D097E5-EDA7-4A35-97F8-35742A263AB1}" type="datetimeFigureOut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BAABFF-91FE-4682-A4E5-B3A2EC7BFE3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56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AABFF-91FE-4682-A4E5-B3A2EC7BFE3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5641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CD32E9-1319-A7B1-290B-35BB66BBEF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956900D-7E6E-E913-4624-87979CDDEE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E6E321B-6C2C-9D57-DDA6-E8106349C4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4AA6170-6F2F-5E5E-B7E3-57B7EFED90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AABFF-91FE-4682-A4E5-B3A2EC7BFE35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52417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C9833D-B56D-3B48-F371-6D304BDAAF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BA9CF12-1903-3088-505F-BAEAB2BDBA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BF01415-652D-011F-AA6E-C43933649A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A30DD1B-8E32-4CFB-C2F9-10B69964EF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AABFF-91FE-4682-A4E5-B3A2EC7BFE35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17184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167AEC-D84E-BC7C-8EA4-04ACA2A766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49C1812C-F84D-598E-5FF6-D627923953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FCD933E-02E9-D03A-55A5-FB7FA327FC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2AE0067-B3D0-91C7-8345-64B5CD0CB2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AABFF-91FE-4682-A4E5-B3A2EC7BFE35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36259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2C3B66-42D5-6BDD-A966-F9A48F7FF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0102617-A2BC-F6A9-9F48-D8C98E04BD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1CC2AFC-0D18-4806-BC67-BF3DBD9D4B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81C5D8B-B4BA-0A23-DECF-C84A100F3A6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AABFF-91FE-4682-A4E5-B3A2EC7BFE35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16531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AAAFC9-FD63-2BF0-5FDB-400B64A5D0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D18AC5D-36AD-18B1-D8EC-5ABABB31684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6D42E22-9072-183E-E4D1-7501489DA8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403F8DA-5321-AD32-3A4D-031F4C63C6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AABFF-91FE-4682-A4E5-B3A2EC7BFE35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70915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552540-3FCA-1E3C-52B9-AB2312577B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0C8D107-5B09-239F-431D-9808FAA6D0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97A08EB-AA0A-7027-95B8-14B8EBB95B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40E3B5F-34F7-A861-6BEE-F7A7A41BFF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AABFF-91FE-4682-A4E5-B3A2EC7BFE35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49257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16C92A-CEA0-89A7-7DE2-E5E2DF8E72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8697CCAF-2DB7-9233-1FF9-AECF49B5D3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4A2763F-04DB-3B73-4B36-B5B557C831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3F1713F-48D7-187E-492E-181DCDD1BD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AABFF-91FE-4682-A4E5-B3A2EC7BFE35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90762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FEA67E-083B-FBC1-2122-AFADD0FCE5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A1C7739-4FB6-82E5-88EF-8DC090F612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914B7FB-D20E-044B-6132-398B534ED5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C4C8226-28BE-82CE-9F06-B3A72C372E2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AABFF-91FE-4682-A4E5-B3A2EC7BFE35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97596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D127AF-A225-27AE-FB90-1B14963AC5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C82414E-5189-A3A3-BD93-84F6E026480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4469C51-383E-E42A-A6E1-AC77EABBEA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010529A-46D7-B336-C82B-90C0D79EF3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AABFF-91FE-4682-A4E5-B3A2EC7BFE35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54526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8B57F8-A7AF-9312-0CFC-70800A1C94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31815D5-F66D-BE06-B8DE-60C88B4B572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17B47F00-76A2-56B4-7C29-D5A5409A46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A43C459-F428-B6E6-5BB8-B7BC0EE611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AABFF-91FE-4682-A4E5-B3A2EC7BFE35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53412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B248B0-9D71-C45F-8524-9EAADF21A6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9A52AD90-2D9B-EFB4-CEAD-4F290B7C77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F3E8460-9A4B-22A5-4BC3-13920529DF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864FB5F-59F3-2C30-E5E7-4FB7A131679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AABFF-91FE-4682-A4E5-B3A2EC7BFE3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16649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BA1B9E-CC44-ECCD-2435-79102B3A05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BE7EDDA-29DF-1CD7-B4FD-5145313BD7F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D0D7550-F10A-C005-B291-25087F6223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E80FBEA-0DC7-702F-A77D-E9058D0FE1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AABFF-91FE-4682-A4E5-B3A2EC7BFE35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6879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C83FD3-3420-EFFA-0C2F-F7B9E9240A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F41833F-2AA5-021C-DC76-DB0B462A19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8B0481B-EFE3-5157-DA2A-49720A8D34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ADF3185-872D-614E-7A84-5EDED04020D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AABFF-91FE-4682-A4E5-B3A2EC7BFE3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00390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DF57B5-63AC-7283-2B1E-B7818D5572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5F07D3E-E871-EE05-2C38-35C1EA968A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AFE0AC6-A342-5C54-88C5-F0A3B31CC7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B750DC4-1DA9-071E-4382-1DED0AA688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AABFF-91FE-4682-A4E5-B3A2EC7BFE3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52442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8ABD95-C6A3-42E8-FF2B-456DE96921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39BC796-1C5E-2103-23A0-C025B9BA44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40C6CCEC-94F1-8521-7D97-7CB23B384B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D220124-2BBA-E1D6-6CA6-DFBCE042C7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AABFF-91FE-4682-A4E5-B3A2EC7BFE35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4272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964B77-2A82-3E95-452E-8EDC58565E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AD62A01-952E-E957-F623-2F28FE5774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30D69CB-C67D-0CF5-E599-1BE566AF1C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D588C53-2A1F-3891-ABDB-5F6535D2BE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AABFF-91FE-4682-A4E5-B3A2EC7BFE3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33799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3724C9-858C-3DB0-9623-D560F13585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552B5DB-2457-977E-7D13-6EF7DB97B6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BBA40DB-1C93-B17B-2E04-01386C14BC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404CC58-A106-2B12-1BFD-747EFAA75B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AABFF-91FE-4682-A4E5-B3A2EC7BFE3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40695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5F83D9-F2ED-8F46-E74D-C55E45CF78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83BB650-54F9-94B6-44AD-E0EF25DCE1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ADCF8A7-8D83-D28B-160B-F0C0473FA5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061DD9D-0513-6AC6-8637-D866C9C272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AABFF-91FE-4682-A4E5-B3A2EC7BFE35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18426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EA544C-52D2-216E-A888-C697AC768F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8E141D8-8222-25AC-4414-725F2206F0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86C582A-9185-2FDF-E9CC-F23C91A7E8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1C3DA46-3876-8183-BF60-71832ED4DB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BAABFF-91FE-4682-A4E5-B3A2EC7BFE35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1768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78CB20-63E3-CA9F-EB60-8C598A7A6D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831CA60-48C9-4516-623D-D09B7E4470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230E09-269E-E11B-1FD1-8737E336C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BD28B3-588E-409E-A714-B87076874577}" type="datetime1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0521CB-698A-3F2F-A6D2-C5574D44E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D2446D-456E-4CE5-D21A-C9FB6685E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6398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3BFB2C-8E1B-BAFA-B9B4-9C05FFAB4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6D1ACFB-F8E4-97FF-DD92-7AD2208F1B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A5C4F5-9693-E9E2-4A67-01A641EC8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B0E9F-9BD1-4459-92D2-C3DA767F394A}" type="datetime1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B1BAD1-93FE-8E9F-A23A-B096157F5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06A4CE-47E0-EA05-0A63-C1989056E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390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18A5F77-3FA6-92D1-38A6-10B2A32259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D135103-D4A6-94F5-2D59-42594A3739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2AE448-C12E-3364-6AB2-D619464C4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35DA7-55BC-46B6-88E8-1CD25499D34E}" type="datetime1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6015DE-C50E-1096-3944-C8227ADD9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BFF8F5-A8D3-56B9-197E-6FCE3AD2E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1038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CA91FB-C19C-F647-217E-916BD3776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4E9892-67A3-5FA2-F2AC-6CCF24363C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DC7AC5-8E25-7B54-CAF0-1DF259B9B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B73D6-3E77-4F12-88D9-19625FDB8822}" type="datetime1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27A7BE-BA06-EDB1-DCD0-D6949DF04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1487AB-77E8-5108-B984-9F1155FD9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25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3E0EC0-15B4-0337-4456-13EA496A7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A9B21C2-B211-0D03-FEA9-FA5D041035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BD59D71-0331-628D-02D8-08BC2CA5C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B4A16F-5517-4A8E-AA24-EE57C61A5F43}" type="datetime1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950065-8A91-459B-1D05-257E56864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B66566-12F7-BA27-97FB-F68745787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9141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B7D505-523C-B8A6-C64B-AB71CFE81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1B8C3D-3EAF-407A-A7A3-D364124249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D8854F2-056F-DB7F-4D7E-9CA6DBD0EE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08D7CE1-58FE-1655-D0F2-585BDBA43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2F126-B598-4541-BC41-DBE9CD40ADA7}" type="datetime1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DA28403-5019-B6DF-8753-2016EE093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2A4D9E4-F678-2F12-6787-2F42C9FA2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7169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A035D6-8337-9A3E-B54E-769B6ABEE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4D40E4A-6532-7C86-B074-E6CBD8420B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EDF6D18-E2A4-A274-CE0C-4E7246CAB9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1580FBF-22BC-B28B-8F62-AFE00F6A80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0408775-D605-836D-1E52-F242A120B7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16A6AC9-DC2F-A6A1-EA05-33F6F26F0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71A63-06BC-4FD0-B180-BA23AEFF0B49}" type="datetime1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9752803-B237-B88C-930C-5278908B0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6030BFA-D4A3-7F3D-4F42-26D8C3B9F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4574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4E0DF6-889C-EF6C-4B1B-CAC6BDAAE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F7C05EB-65F9-DED7-4C98-F2B62318F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530B2-F7A8-459A-80F5-4F19DA22ED58}" type="datetime1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464F749-FA31-889E-0913-8CD6D03D2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6D15531-4555-E66F-22C4-3D2103C4D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638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AC87892-AA64-C8A0-C4D2-7812CC7F3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114B1-B7EB-4254-AE4F-51AFDF46519D}" type="datetime1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6F54D05-92F6-4D40-2836-12FC0FA29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979230-AB02-22F1-2076-114D3300F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8877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77CE14-D444-910A-6D07-99DE1E40A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914B99-064A-D68C-45EB-0F9AB35C22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EC86CDC-D90C-C7E8-2217-EC1ACB3DFF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14B94D7-A91C-DCAF-7E64-530966A76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D35AD-8D5A-4023-BBED-0C19EDD44AD9}" type="datetime1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9283D77-C00E-89AC-E461-6A9352012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C91523E-C887-69B9-B21C-317D2E206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253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29C935-7A35-43AD-F6FA-B2A16595A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F0CA0EC-A770-0EB6-2161-A9F89E864C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AFA0D70-88F4-6AD2-F529-F37956DFB8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48E66DD-1F9D-64B2-2B11-6256EA267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C3160-C12A-4A63-86FB-DD482900EB51}" type="datetime1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89A3863-5200-2B2E-7457-98F448797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0A27702-120A-1D62-CF87-6741DA8FB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9696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49BB72D-61D6-AC64-7092-005FD2531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249BB8-C397-47E4-C566-0EA2AA104A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137354-C450-6AD3-579B-4131FFD8E9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78C03B3-51BF-4CB7-A25F-6609E9C9A68A}" type="datetime1">
              <a:rPr lang="zh-CN" altLang="en-US" smtClean="0"/>
              <a:t>2025/3/13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847135-868C-5D6A-AC80-3D801CC86C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C4E0B8-FC7F-E2B4-8A8C-34E66EAD92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2CB92FD-6FFC-4D9C-83E9-F4414512972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7048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onnecthkuhk-my.sharepoint.com/:f:/g/personal/yudi_connect_hku_hk/EqVUI9mcOWNEhmtCNNNDvGUBmsPx3x-HbPHQnitCDQZzTA?e=HMKmQm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onnecthkuhk-my.sharepoint.com/:f:/g/personal/yudi_connect_hku_hk/EqVUI9mcOWNEhmtCNNNDvGUBmsPx3x-HbPHQnitCDQZzTA?e=HMKmQm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onnecthkuhk-my.sharepoint.com/:f:/g/personal/yudi_connect_hku_hk/EvBzFCdQFUpDiCaLVBkgkwoBKgVsellqTHUvlfroSQ-LKQ?e=fU50jC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connecthkuhk-my.sharepoint.com/:f:/g/personal/yudi_connect_hku_hk/EgaVRPauBgNMjG-VVY7fDSsB3uBKP-FxVhGS4YMOtK5_Wg?e=cM99X1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onnecthkuhk-my.sharepoint.com/:f:/g/personal/yudi_connect_hku_hk/EgPHZUo6wsFKjTTmLlzyf50BfQ8ZHET5vMkRisbld8yJgQ?e=F0HFVB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connecthkuhk-my.sharepoint.com/:f:/g/personal/yudi_connect_hku_hk/EgaVRPauBgNMjG-VVY7fDSsB3uBKP-FxVhGS4YMOtK5_Wg?e=tTmmLM" TargetMode="External"/><Relationship Id="rId3" Type="http://schemas.openxmlformats.org/officeDocument/2006/relationships/hyperlink" Target="https://connecthkuhk-my.sharepoint.com/:f:/g/personal/yudi_connect_hku_hk/Esr5csvxg9JPp3ZPu53OoqsBpXbQ7pOEVgvfgFrWkNtGXw?e=901epi" TargetMode="External"/><Relationship Id="rId7" Type="http://schemas.openxmlformats.org/officeDocument/2006/relationships/hyperlink" Target="https://connecthkuhk-my.sharepoint.com/:f:/g/personal/yudi_connect_hku_hk/EqVUI9mcOWNEhmtCNNNDvGUBmsPx3x-HbPHQnitCDQZzTA?e=NC2H84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connecthkuhk-my.sharepoint.com/:f:/g/personal/yudi_connect_hku_hk/EgPHZUo6wsFKjTTmLlzyf50BfQ8ZHET5vMkRisbld8yJgQ?e=gooqRo" TargetMode="External"/><Relationship Id="rId5" Type="http://schemas.openxmlformats.org/officeDocument/2006/relationships/hyperlink" Target="https://connecthkuhk-my.sharepoint.com/:f:/g/personal/yudi_connect_hku_hk/EvBzFCdQFUpDiCaLVBkgkwoBKgVsellqTHUvlfroSQ-LKQ?e=QbuOeL" TargetMode="External"/><Relationship Id="rId4" Type="http://schemas.openxmlformats.org/officeDocument/2006/relationships/hyperlink" Target="https://connecthkuhk-my.sharepoint.com/:f:/g/personal/yudi_connect_hku_hk/EsUyqgqwqDtDvG2u6akNbhgBUb9DK0CD4LB0u_cUGMbqoQ?e=RTLA1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onnecthkuhk-my.sharepoint.com/:f:/g/personal/yudi_connect_hku_hk/Esr5csvxg9JPp3ZPu53OoqsBpXbQ7pOEVgvfgFrWkNtGXw?e=Nhrz32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onnecthkuhk-my.sharepoint.com/:f:/g/personal/yudi_connect_hku_hk/EsUyqgqwqDtDvG2u6akNbhgBUb9DK0CD4LB0u_cUGMbqoQ?e=PW1oc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5EBAD-CA83-E229-025E-0E335BD15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4883A63F-7FF9-440B-F2BE-28BCE4E478CF}"/>
              </a:ext>
            </a:extLst>
          </p:cNvPr>
          <p:cNvSpPr txBox="1"/>
          <p:nvPr/>
        </p:nvSpPr>
        <p:spPr>
          <a:xfrm>
            <a:off x="2858022" y="2705725"/>
            <a:ext cx="6475956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/>
              <a:t>Optical Measurement Setups at PIXlab</a:t>
            </a:r>
          </a:p>
          <a:p>
            <a:pPr algn="ctr"/>
            <a:endParaRPr lang="en-US" altLang="zh-CN"/>
          </a:p>
          <a:p>
            <a:pPr algn="ctr"/>
            <a:r>
              <a:rPr lang="en-US" altLang="zh-CN" sz="1600"/>
              <a:t>Yu Di</a:t>
            </a:r>
          </a:p>
          <a:p>
            <a:pPr algn="ctr"/>
            <a:endParaRPr lang="en-US" altLang="zh-CN" sz="1400"/>
          </a:p>
          <a:p>
            <a:pPr algn="ctr"/>
            <a:r>
              <a:rPr lang="en-US" altLang="zh-CN" sz="1400"/>
              <a:t>Mar 13, 2025</a:t>
            </a:r>
            <a:endParaRPr lang="zh-CN" altLang="en-US" sz="160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7EBF84A-786C-DBA3-6E42-AB9818AE6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70582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42EA46-6E6D-C7AB-743B-D89D35A3CA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47527AC2-3658-9D42-1F45-6FACF8FB7518}"/>
              </a:ext>
            </a:extLst>
          </p:cNvPr>
          <p:cNvSpPr txBox="1"/>
          <p:nvPr/>
        </p:nvSpPr>
        <p:spPr>
          <a:xfrm>
            <a:off x="112733" y="169101"/>
            <a:ext cx="9024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Note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5A7DFAD-9DA8-68F1-C639-35F2E07AB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0474663-20E6-9211-85A5-50C790F7113B}"/>
              </a:ext>
            </a:extLst>
          </p:cNvPr>
          <p:cNvSpPr txBox="1"/>
          <p:nvPr/>
        </p:nvSpPr>
        <p:spPr>
          <a:xfrm>
            <a:off x="112732" y="630766"/>
            <a:ext cx="11736368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CN"/>
          </a:p>
          <a:p>
            <a:r>
              <a:rPr lang="en-US" altLang="zh-CN"/>
              <a:t>Operating principle: Scan laser pump current and monitor the output power with a PD.</a:t>
            </a:r>
          </a:p>
          <a:p>
            <a:endParaRPr lang="en-US" altLang="zh-CN"/>
          </a:p>
          <a:p>
            <a:r>
              <a:rPr lang="en-US" altLang="zh-CN"/>
              <a:t>The pump current scanning and photocurrent sampling must be synchronized. The easiest approach is to use the the same internal trigger source for the two channels of a Keysight B2902B SMU, which serve as pump and measurement, respectively.</a:t>
            </a:r>
          </a:p>
          <a:p>
            <a:endParaRPr lang="en-US" altLang="zh-CN"/>
          </a:p>
          <a:p>
            <a:r>
              <a:rPr lang="en-US" altLang="zh-CN"/>
              <a:t>The LIV characterization with Keysight B2902B SMU is implemented with this </a:t>
            </a:r>
            <a:r>
              <a:rPr lang="en-US" altLang="zh-CN">
                <a:hlinkClick r:id="rId3"/>
              </a:rPr>
              <a:t>script</a:t>
            </a:r>
            <a:r>
              <a:rPr lang="en-US" altLang="zh-CN"/>
              <a:t>.</a:t>
            </a:r>
          </a:p>
          <a:p>
            <a:endParaRPr lang="en-US" altLang="zh-CN"/>
          </a:p>
          <a:p>
            <a:r>
              <a:rPr lang="en-US" altLang="zh-CN"/>
              <a:t>The PD in the integrating sphere features a saturation power of 2 W. This high value is attributed to an OD-3 optical attenuator packaged with the PD.</a:t>
            </a:r>
          </a:p>
          <a:p>
            <a:endParaRPr lang="en-US" altLang="zh-CN"/>
          </a:p>
          <a:p>
            <a:r>
              <a:rPr lang="en-US" altLang="zh-CN"/>
              <a:t>Typically, the pump voltage for a semiconductor laser should not exceed 4 V to avoid damage to the device.</a:t>
            </a:r>
          </a:p>
        </p:txBody>
      </p:sp>
    </p:spTree>
    <p:extLst>
      <p:ext uri="{BB962C8B-B14F-4D97-AF65-F5344CB8AC3E}">
        <p14:creationId xmlns:p14="http://schemas.microsoft.com/office/powerpoint/2010/main" val="1091551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11C103-B3AD-399A-2504-184FBACCB2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55357511-E2F6-B62F-F340-09B83527AB8B}"/>
              </a:ext>
            </a:extLst>
          </p:cNvPr>
          <p:cNvSpPr txBox="1"/>
          <p:nvPr/>
        </p:nvSpPr>
        <p:spPr>
          <a:xfrm>
            <a:off x="112733" y="169101"/>
            <a:ext cx="98186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Setup for measuring laser LIV characteristic (fiber-coupled laser output)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CC30BCE-921B-702C-3A13-3F3BFA618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11</a:t>
            </a:fld>
            <a:endParaRPr lang="zh-CN" altLang="en-US"/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091561E1-B52E-A29C-5226-46CA199E38FB}"/>
              </a:ext>
            </a:extLst>
          </p:cNvPr>
          <p:cNvGrpSpPr/>
          <p:nvPr/>
        </p:nvGrpSpPr>
        <p:grpSpPr>
          <a:xfrm>
            <a:off x="233376" y="843162"/>
            <a:ext cx="9925819" cy="3324475"/>
            <a:chOff x="233376" y="843162"/>
            <a:chExt cx="9925819" cy="3324475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DEC0888F-B734-EEB0-CCCA-2466836A5D8C}"/>
                </a:ext>
              </a:extLst>
            </p:cNvPr>
            <p:cNvCxnSpPr>
              <a:cxnSpLocks/>
            </p:cNvCxnSpPr>
            <p:nvPr/>
          </p:nvCxnSpPr>
          <p:spPr>
            <a:xfrm>
              <a:off x="233376" y="1035349"/>
              <a:ext cx="47782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F3F8245C-9D31-E0F2-4A36-FB00F88D453D}"/>
                </a:ext>
              </a:extLst>
            </p:cNvPr>
            <p:cNvSpPr txBox="1"/>
            <p:nvPr/>
          </p:nvSpPr>
          <p:spPr>
            <a:xfrm>
              <a:off x="749292" y="843162"/>
              <a:ext cx="24565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/>
                <a:t>Optical signal</a:t>
              </a:r>
              <a:endParaRPr lang="zh-CN" altLang="en-US"/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13E86D5B-7004-6C6F-198C-40FD33197A46}"/>
                </a:ext>
              </a:extLst>
            </p:cNvPr>
            <p:cNvCxnSpPr>
              <a:cxnSpLocks/>
            </p:cNvCxnSpPr>
            <p:nvPr/>
          </p:nvCxnSpPr>
          <p:spPr>
            <a:xfrm>
              <a:off x="233377" y="1399820"/>
              <a:ext cx="477824" cy="0"/>
            </a:xfrm>
            <a:prstGeom prst="line">
              <a:avLst/>
            </a:prstGeom>
            <a:ln w="19050"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7D52B249-E1FC-37FF-EB34-349268861B92}"/>
                </a:ext>
              </a:extLst>
            </p:cNvPr>
            <p:cNvSpPr txBox="1"/>
            <p:nvPr/>
          </p:nvSpPr>
          <p:spPr>
            <a:xfrm>
              <a:off x="749293" y="1207633"/>
              <a:ext cx="25357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>
                  <a:solidFill>
                    <a:schemeClr val="accent6">
                      <a:lumMod val="75000"/>
                    </a:schemeClr>
                  </a:solidFill>
                </a:rPr>
                <a:t>Trigger signal</a:t>
              </a:r>
              <a:endParaRPr lang="zh-CN" altLang="en-US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52D44A5D-8601-0259-BB3E-A4B876486DF4}"/>
                </a:ext>
              </a:extLst>
            </p:cNvPr>
            <p:cNvCxnSpPr>
              <a:cxnSpLocks/>
            </p:cNvCxnSpPr>
            <p:nvPr/>
          </p:nvCxnSpPr>
          <p:spPr>
            <a:xfrm>
              <a:off x="233376" y="1741964"/>
              <a:ext cx="477824" cy="0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1A9D40E2-5AD0-AF49-ECBC-AA0FE6F42CB0}"/>
                </a:ext>
              </a:extLst>
            </p:cNvPr>
            <p:cNvSpPr txBox="1"/>
            <p:nvPr/>
          </p:nvSpPr>
          <p:spPr>
            <a:xfrm>
              <a:off x="749291" y="1549777"/>
              <a:ext cx="27841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>
                  <a:solidFill>
                    <a:srgbClr val="0070C0"/>
                  </a:solidFill>
                </a:rPr>
                <a:t>Ethernet/USB connection</a:t>
              </a:r>
              <a:endParaRPr lang="zh-CN" altLang="en-US">
                <a:solidFill>
                  <a:srgbClr val="0070C0"/>
                </a:solidFill>
              </a:endParaRPr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BD3D13E4-B111-6AD0-4E75-A228B383F4F3}"/>
                </a:ext>
              </a:extLst>
            </p:cNvPr>
            <p:cNvCxnSpPr>
              <a:cxnSpLocks/>
            </p:cNvCxnSpPr>
            <p:nvPr/>
          </p:nvCxnSpPr>
          <p:spPr>
            <a:xfrm>
              <a:off x="233376" y="2088102"/>
              <a:ext cx="477824" cy="0"/>
            </a:xfrm>
            <a:prstGeom prst="line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3ECE3205-35E1-4ABC-1A3C-B5C3226C1E5D}"/>
                </a:ext>
              </a:extLst>
            </p:cNvPr>
            <p:cNvSpPr txBox="1"/>
            <p:nvPr/>
          </p:nvSpPr>
          <p:spPr>
            <a:xfrm>
              <a:off x="749292" y="1895915"/>
              <a:ext cx="245658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>
                  <a:solidFill>
                    <a:srgbClr val="7030A0"/>
                  </a:solidFill>
                </a:rPr>
                <a:t>Electrical signal</a:t>
              </a:r>
              <a:endParaRPr lang="zh-CN" altLang="en-US">
                <a:solidFill>
                  <a:srgbClr val="7030A0"/>
                </a:solidFill>
              </a:endParaRPr>
            </a:p>
          </p:txBody>
        </p:sp>
        <p:grpSp>
          <p:nvGrpSpPr>
            <p:cNvPr id="40" name="组合 39">
              <a:extLst>
                <a:ext uri="{FF2B5EF4-FFF2-40B4-BE49-F238E27FC236}">
                  <a16:creationId xmlns:a16="http://schemas.microsoft.com/office/drawing/2014/main" id="{5DF79CBC-413D-AAA3-B709-D20417EEF3E9}"/>
                </a:ext>
              </a:extLst>
            </p:cNvPr>
            <p:cNvGrpSpPr/>
            <p:nvPr/>
          </p:nvGrpSpPr>
          <p:grpSpPr>
            <a:xfrm>
              <a:off x="2032805" y="2838120"/>
              <a:ext cx="8126390" cy="1329517"/>
              <a:chOff x="2032805" y="3035253"/>
              <a:chExt cx="8126390" cy="1329517"/>
            </a:xfrm>
          </p:grpSpPr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24C420F5-620D-F6AB-A004-B5CF72E29E44}"/>
                  </a:ext>
                </a:extLst>
              </p:cNvPr>
              <p:cNvSpPr/>
              <p:nvPr/>
            </p:nvSpPr>
            <p:spPr>
              <a:xfrm>
                <a:off x="5561226" y="3974637"/>
                <a:ext cx="1084376" cy="39013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>
                    <a:solidFill>
                      <a:srgbClr val="FF0000"/>
                    </a:solidFill>
                  </a:rPr>
                  <a:t>Computer</a:t>
                </a:r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A8659867-8353-C754-47DF-5CDFE7480B62}"/>
                  </a:ext>
                </a:extLst>
              </p:cNvPr>
              <p:cNvCxnSpPr>
                <a:cxnSpLocks/>
                <a:endCxn id="22" idx="1"/>
              </p:cNvCxnSpPr>
              <p:nvPr/>
            </p:nvCxnSpPr>
            <p:spPr>
              <a:xfrm>
                <a:off x="2510121" y="4169702"/>
                <a:ext cx="3051105" cy="2"/>
              </a:xfrm>
              <a:prstGeom prst="line">
                <a:avLst/>
              </a:prstGeom>
              <a:ln w="190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23D18CEC-5D79-0384-7C05-87C249C21AB2}"/>
                  </a:ext>
                </a:extLst>
              </p:cNvPr>
              <p:cNvCxnSpPr>
                <a:cxnSpLocks/>
                <a:stCxn id="20" idx="2"/>
              </p:cNvCxnSpPr>
              <p:nvPr/>
            </p:nvCxnSpPr>
            <p:spPr>
              <a:xfrm>
                <a:off x="2510121" y="3425387"/>
                <a:ext cx="0" cy="744315"/>
              </a:xfrm>
              <a:prstGeom prst="line">
                <a:avLst/>
              </a:prstGeom>
              <a:ln w="190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CB958429-54C3-85B5-3048-F555A2DEBEBD}"/>
                  </a:ext>
                </a:extLst>
              </p:cNvPr>
              <p:cNvCxnSpPr>
                <a:cxnSpLocks/>
                <a:stCxn id="19" idx="2"/>
              </p:cNvCxnSpPr>
              <p:nvPr/>
            </p:nvCxnSpPr>
            <p:spPr>
              <a:xfrm>
                <a:off x="9681879" y="3428999"/>
                <a:ext cx="0" cy="740703"/>
              </a:xfrm>
              <a:prstGeom prst="line">
                <a:avLst/>
              </a:prstGeom>
              <a:ln w="190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EA8126C1-7619-B155-ED40-A361C19269A4}"/>
                  </a:ext>
                </a:extLst>
              </p:cNvPr>
              <p:cNvCxnSpPr>
                <a:cxnSpLocks/>
                <a:stCxn id="22" idx="3"/>
              </p:cNvCxnSpPr>
              <p:nvPr/>
            </p:nvCxnSpPr>
            <p:spPr>
              <a:xfrm>
                <a:off x="6645602" y="4169704"/>
                <a:ext cx="3036277" cy="0"/>
              </a:xfrm>
              <a:prstGeom prst="line">
                <a:avLst/>
              </a:prstGeom>
              <a:ln w="19050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3E232233-8A2F-2902-F052-B1C6BB8210C5}"/>
                  </a:ext>
                </a:extLst>
              </p:cNvPr>
              <p:cNvSpPr/>
              <p:nvPr/>
            </p:nvSpPr>
            <p:spPr>
              <a:xfrm>
                <a:off x="3419235" y="3035256"/>
                <a:ext cx="954632" cy="39013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>
                    <a:solidFill>
                      <a:schemeClr val="tx1"/>
                    </a:solidFill>
                  </a:rPr>
                  <a:t>Laser</a:t>
                </a:r>
              </a:p>
            </p:txBody>
          </p:sp>
          <p:cxnSp>
            <p:nvCxnSpPr>
              <p:cNvPr id="14" name="直接连接符 13">
                <a:extLst>
                  <a:ext uri="{FF2B5EF4-FFF2-40B4-BE49-F238E27FC236}">
                    <a16:creationId xmlns:a16="http://schemas.microsoft.com/office/drawing/2014/main" id="{89E35DBE-5AE6-93D1-AECF-CCD1188FA7DE}"/>
                  </a:ext>
                </a:extLst>
              </p:cNvPr>
              <p:cNvCxnSpPr>
                <a:cxnSpLocks/>
                <a:stCxn id="13" idx="3"/>
              </p:cNvCxnSpPr>
              <p:nvPr/>
            </p:nvCxnSpPr>
            <p:spPr>
              <a:xfrm>
                <a:off x="4373867" y="3230323"/>
                <a:ext cx="426727" cy="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82802382-D66C-20B5-7E8C-124940389D4A}"/>
                  </a:ext>
                </a:extLst>
              </p:cNvPr>
              <p:cNvSpPr/>
              <p:nvPr/>
            </p:nvSpPr>
            <p:spPr>
              <a:xfrm>
                <a:off x="4800594" y="3035256"/>
                <a:ext cx="1214120" cy="39013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200">
                    <a:solidFill>
                      <a:schemeClr val="tx1"/>
                    </a:solidFill>
                  </a:rPr>
                  <a:t>Edge-coupling stage</a:t>
                </a:r>
              </a:p>
            </p:txBody>
          </p:sp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108BEB9A-53CC-3A36-1FF7-7D8E927E8E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396477" y="3233933"/>
                <a:ext cx="426727" cy="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B39A0A36-6D7A-9D2F-89BA-0378ABEBA014}"/>
                  </a:ext>
                </a:extLst>
              </p:cNvPr>
              <p:cNvSpPr/>
              <p:nvPr/>
            </p:nvSpPr>
            <p:spPr>
              <a:xfrm>
                <a:off x="7823204" y="3038867"/>
                <a:ext cx="954632" cy="39013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>
                    <a:solidFill>
                      <a:schemeClr val="tx1"/>
                    </a:solidFill>
                  </a:rPr>
                  <a:t>PD</a:t>
                </a:r>
              </a:p>
            </p:txBody>
          </p:sp>
          <p:cxnSp>
            <p:nvCxnSpPr>
              <p:cNvPr id="18" name="直接连接符 17">
                <a:extLst>
                  <a:ext uri="{FF2B5EF4-FFF2-40B4-BE49-F238E27FC236}">
                    <a16:creationId xmlns:a16="http://schemas.microsoft.com/office/drawing/2014/main" id="{45C3A1BF-E84B-E9A4-7832-44CFEBB68A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77836" y="3233933"/>
                <a:ext cx="426727" cy="0"/>
              </a:xfrm>
              <a:prstGeom prst="line">
                <a:avLst/>
              </a:prstGeom>
              <a:ln>
                <a:solidFill>
                  <a:srgbClr val="7030A0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B951ACBA-1DB2-31D1-C0FF-93BD10123606}"/>
                  </a:ext>
                </a:extLst>
              </p:cNvPr>
              <p:cNvSpPr/>
              <p:nvPr/>
            </p:nvSpPr>
            <p:spPr>
              <a:xfrm>
                <a:off x="9204563" y="3038866"/>
                <a:ext cx="954632" cy="39013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>
                    <a:solidFill>
                      <a:schemeClr val="tx1"/>
                    </a:solidFill>
                  </a:rPr>
                  <a:t>SMU, ch2</a:t>
                </a:r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22A8358A-C33B-C272-8EBD-7F14255C4745}"/>
                  </a:ext>
                </a:extLst>
              </p:cNvPr>
              <p:cNvSpPr/>
              <p:nvPr/>
            </p:nvSpPr>
            <p:spPr>
              <a:xfrm>
                <a:off x="2032805" y="3035254"/>
                <a:ext cx="954632" cy="39013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>
                    <a:solidFill>
                      <a:schemeClr val="tx1"/>
                    </a:solidFill>
                  </a:rPr>
                  <a:t>SMU, ch1</a:t>
                </a:r>
              </a:p>
            </p:txBody>
          </p: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DCCF5813-F50E-15DD-684D-4A2B3CB9D5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87437" y="3237427"/>
                <a:ext cx="426727" cy="0"/>
              </a:xfrm>
              <a:prstGeom prst="line">
                <a:avLst/>
              </a:prstGeom>
              <a:ln>
                <a:solidFill>
                  <a:srgbClr val="7030A0"/>
                </a:solidFill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686706DE-D3C2-B578-6E32-B680E1B251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014714" y="3230323"/>
                <a:ext cx="426727" cy="0"/>
              </a:xfrm>
              <a:prstGeom prst="line">
                <a:avLst/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43E6E64B-6A7D-BB9C-4BEA-5D566A2ECE5D}"/>
                  </a:ext>
                </a:extLst>
              </p:cNvPr>
              <p:cNvSpPr/>
              <p:nvPr/>
            </p:nvSpPr>
            <p:spPr>
              <a:xfrm>
                <a:off x="6441845" y="3035253"/>
                <a:ext cx="954632" cy="39013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400">
                    <a:solidFill>
                      <a:schemeClr val="tx1"/>
                    </a:solidFill>
                  </a:rPr>
                  <a:t>Isolator</a:t>
                </a:r>
              </a:p>
            </p:txBody>
          </p:sp>
        </p:grp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C5BEDA68-19D9-F8A1-E7BC-7BAC7AF516C1}"/>
              </a:ext>
            </a:extLst>
          </p:cNvPr>
          <p:cNvSpPr txBox="1"/>
          <p:nvPr/>
        </p:nvSpPr>
        <p:spPr>
          <a:xfrm>
            <a:off x="9258602" y="5477705"/>
            <a:ext cx="29011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SMU: source/measure unit</a:t>
            </a:r>
          </a:p>
          <a:p>
            <a:r>
              <a:rPr lang="en-US" altLang="zh-CN" sz="1400"/>
              <a:t>PD: photodetector</a:t>
            </a:r>
          </a:p>
        </p:txBody>
      </p:sp>
    </p:spTree>
    <p:extLst>
      <p:ext uri="{BB962C8B-B14F-4D97-AF65-F5344CB8AC3E}">
        <p14:creationId xmlns:p14="http://schemas.microsoft.com/office/powerpoint/2010/main" val="1179910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01341C-927A-AEE1-83C9-FDCA7BF161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DA2C5D5-EC1F-0D8B-8E7C-9C68C11FCC10}"/>
              </a:ext>
            </a:extLst>
          </p:cNvPr>
          <p:cNvSpPr txBox="1"/>
          <p:nvPr/>
        </p:nvSpPr>
        <p:spPr>
          <a:xfrm>
            <a:off x="112733" y="169101"/>
            <a:ext cx="9024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Relevant equipment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1690846-7D93-186C-AC27-FE48800EA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12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5DC271C-BBA3-B0EE-7C24-FB638BEC1195}"/>
              </a:ext>
            </a:extLst>
          </p:cNvPr>
          <p:cNvSpPr txBox="1"/>
          <p:nvPr/>
        </p:nvSpPr>
        <p:spPr>
          <a:xfrm>
            <a:off x="112732" y="630766"/>
            <a:ext cx="1173636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CN"/>
          </a:p>
          <a:p>
            <a:r>
              <a:rPr lang="en-US" altLang="zh-CN"/>
              <a:t>SMU: Keysight B2902B</a:t>
            </a:r>
          </a:p>
          <a:p>
            <a:endParaRPr lang="en-US" altLang="zh-CN"/>
          </a:p>
          <a:p>
            <a:r>
              <a:rPr lang="en-US" altLang="zh-CN"/>
              <a:t>Edge-coupling stage: Thorlabs MAX301/M</a:t>
            </a:r>
          </a:p>
          <a:p>
            <a:endParaRPr lang="en-US" altLang="zh-CN"/>
          </a:p>
          <a:p>
            <a:r>
              <a:rPr lang="en-US" altLang="zh-CN"/>
              <a:t>PD: Thorlabs DET08CFC/M</a:t>
            </a:r>
          </a:p>
        </p:txBody>
      </p:sp>
    </p:spTree>
    <p:extLst>
      <p:ext uri="{BB962C8B-B14F-4D97-AF65-F5344CB8AC3E}">
        <p14:creationId xmlns:p14="http://schemas.microsoft.com/office/powerpoint/2010/main" val="1566647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05CFD5-9393-6B30-5BCA-4D00D9FBED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2F685F75-2AFA-3762-3BC0-0B6B8EAC3BC6}"/>
              </a:ext>
            </a:extLst>
          </p:cNvPr>
          <p:cNvSpPr txBox="1"/>
          <p:nvPr/>
        </p:nvSpPr>
        <p:spPr>
          <a:xfrm>
            <a:off x="112733" y="169101"/>
            <a:ext cx="9024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Note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EC19E559-DC9D-4607-14ED-68F62F815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13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FF2F684-C8B4-7D73-EAD0-DCB8D903AD14}"/>
              </a:ext>
            </a:extLst>
          </p:cNvPr>
          <p:cNvSpPr txBox="1"/>
          <p:nvPr/>
        </p:nvSpPr>
        <p:spPr>
          <a:xfrm>
            <a:off x="112732" y="630766"/>
            <a:ext cx="1173636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CN"/>
          </a:p>
          <a:p>
            <a:r>
              <a:rPr lang="en-US" altLang="zh-CN"/>
              <a:t>The LIV characterizations for fiber-coupled laser output and free-space output are automated with the same </a:t>
            </a:r>
            <a:r>
              <a:rPr lang="en-US" altLang="zh-CN">
                <a:hlinkClick r:id="rId3"/>
              </a:rPr>
              <a:t>script</a:t>
            </a:r>
            <a:r>
              <a:rPr lang="en-US" altLang="zh-CN"/>
              <a:t>. The only difference lies in the setting of PD responsivity.</a:t>
            </a:r>
          </a:p>
          <a:p>
            <a:endParaRPr lang="en-US" altLang="zh-CN"/>
          </a:p>
          <a:p>
            <a:r>
              <a:rPr lang="en-US" altLang="zh-CN"/>
              <a:t>Here for characterization a fiber-coupled laser output, the isolator is essential. If it is absent, the laser output can be significantly altered by the reflection from the measurement instruments.</a:t>
            </a:r>
          </a:p>
          <a:p>
            <a:endParaRPr lang="en-US" altLang="zh-CN"/>
          </a:p>
          <a:p>
            <a:r>
              <a:rPr lang="en-US" altLang="zh-CN"/>
              <a:t>In the case of integrating sphere-based measurement, the isolator is unnecessary since the backreflection from the integrating sphere is very weak.</a:t>
            </a:r>
          </a:p>
          <a:p>
            <a:endParaRPr lang="en-US" altLang="zh-CN"/>
          </a:p>
          <a:p>
            <a:r>
              <a:rPr lang="en-US" altLang="zh-CN"/>
              <a:t>The fiber-coupled PD Thorlabs DET08CFC/M has a saturation power of 40 mW. High-power laser output must be attenuated before delivered to the PD.</a:t>
            </a:r>
          </a:p>
        </p:txBody>
      </p:sp>
    </p:spTree>
    <p:extLst>
      <p:ext uri="{BB962C8B-B14F-4D97-AF65-F5344CB8AC3E}">
        <p14:creationId xmlns:p14="http://schemas.microsoft.com/office/powerpoint/2010/main" val="37420893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5F8432-385D-2393-5B34-0C10D539C7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D3652ACF-51E4-43DB-F323-967C8ADA5C47}"/>
              </a:ext>
            </a:extLst>
          </p:cNvPr>
          <p:cNvSpPr txBox="1"/>
          <p:nvPr/>
        </p:nvSpPr>
        <p:spPr>
          <a:xfrm>
            <a:off x="2858022" y="2705725"/>
            <a:ext cx="64759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/>
              <a:t>Part III: Optical Spectrum</a:t>
            </a:r>
            <a:endParaRPr lang="zh-CN" altLang="en-US" sz="160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7EE5B54-E2A8-1F73-9892-1A2A7837F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21707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7F405E-5A81-5821-1117-C4FE3204AC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D09A0A4-6B3A-48B2-00EA-E6D468C2FA6E}"/>
              </a:ext>
            </a:extLst>
          </p:cNvPr>
          <p:cNvSpPr txBox="1"/>
          <p:nvPr/>
        </p:nvSpPr>
        <p:spPr>
          <a:xfrm>
            <a:off x="112733" y="169101"/>
            <a:ext cx="8078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Setup for optical spectrum characterization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9DD0EE38-CC78-37A3-9E86-F3C6581DA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15</a:t>
            </a:fld>
            <a:endParaRPr lang="zh-CN" altLang="en-US"/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7C767046-5927-96FD-A466-657DA11C03B4}"/>
              </a:ext>
            </a:extLst>
          </p:cNvPr>
          <p:cNvCxnSpPr>
            <a:cxnSpLocks/>
          </p:cNvCxnSpPr>
          <p:nvPr/>
        </p:nvCxnSpPr>
        <p:spPr>
          <a:xfrm>
            <a:off x="233376" y="1035349"/>
            <a:ext cx="47782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8C2C3030-CA5C-9052-FCD7-39B6F8097A86}"/>
              </a:ext>
            </a:extLst>
          </p:cNvPr>
          <p:cNvSpPr txBox="1"/>
          <p:nvPr/>
        </p:nvSpPr>
        <p:spPr>
          <a:xfrm>
            <a:off x="749292" y="843162"/>
            <a:ext cx="2456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Optical signal</a:t>
            </a:r>
            <a:endParaRPr lang="zh-CN" altLang="en-US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03CFF985-CA82-F694-0DBA-3C95F00448FF}"/>
              </a:ext>
            </a:extLst>
          </p:cNvPr>
          <p:cNvCxnSpPr>
            <a:cxnSpLocks/>
          </p:cNvCxnSpPr>
          <p:nvPr/>
        </p:nvCxnSpPr>
        <p:spPr>
          <a:xfrm>
            <a:off x="233377" y="1399820"/>
            <a:ext cx="477824" cy="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688DBB8E-A849-8AE8-EC08-8D5772928AA5}"/>
              </a:ext>
            </a:extLst>
          </p:cNvPr>
          <p:cNvSpPr txBox="1"/>
          <p:nvPr/>
        </p:nvSpPr>
        <p:spPr>
          <a:xfrm>
            <a:off x="749293" y="1207633"/>
            <a:ext cx="2535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accent6">
                    <a:lumMod val="75000"/>
                  </a:schemeClr>
                </a:solidFill>
              </a:rPr>
              <a:t>Trigger signal</a:t>
            </a:r>
            <a:endParaRPr lang="zh-CN" altLang="en-US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FF498A70-BE0E-F7E2-D882-DC9844F8B1ED}"/>
              </a:ext>
            </a:extLst>
          </p:cNvPr>
          <p:cNvCxnSpPr>
            <a:cxnSpLocks/>
          </p:cNvCxnSpPr>
          <p:nvPr/>
        </p:nvCxnSpPr>
        <p:spPr>
          <a:xfrm>
            <a:off x="233376" y="1741964"/>
            <a:ext cx="4778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2E28E87F-AD59-AB8E-D843-C6599929137E}"/>
              </a:ext>
            </a:extLst>
          </p:cNvPr>
          <p:cNvSpPr txBox="1"/>
          <p:nvPr/>
        </p:nvSpPr>
        <p:spPr>
          <a:xfrm>
            <a:off x="749291" y="1549777"/>
            <a:ext cx="2784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rgbClr val="0070C0"/>
                </a:solidFill>
              </a:rPr>
              <a:t>Ethernet/USB connection</a:t>
            </a:r>
            <a:endParaRPr lang="zh-CN" altLang="en-US">
              <a:solidFill>
                <a:srgbClr val="0070C0"/>
              </a:solidFill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60574A1D-7F24-1B3A-F85B-0C8433B5ECA0}"/>
              </a:ext>
            </a:extLst>
          </p:cNvPr>
          <p:cNvCxnSpPr>
            <a:cxnSpLocks/>
          </p:cNvCxnSpPr>
          <p:nvPr/>
        </p:nvCxnSpPr>
        <p:spPr>
          <a:xfrm>
            <a:off x="233376" y="2088102"/>
            <a:ext cx="477824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DCE79768-927E-B821-3526-3A714759DB4B}"/>
              </a:ext>
            </a:extLst>
          </p:cNvPr>
          <p:cNvSpPr txBox="1"/>
          <p:nvPr/>
        </p:nvSpPr>
        <p:spPr>
          <a:xfrm>
            <a:off x="749292" y="1895915"/>
            <a:ext cx="245658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rgbClr val="7030A0"/>
                </a:solidFill>
              </a:rPr>
              <a:t>Electrical signal</a:t>
            </a:r>
            <a:endParaRPr lang="zh-CN" altLang="en-US">
              <a:solidFill>
                <a:srgbClr val="7030A0"/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0B4CC78-6E4C-CD4B-0050-86F073FC1CD5}"/>
              </a:ext>
            </a:extLst>
          </p:cNvPr>
          <p:cNvSpPr/>
          <p:nvPr/>
        </p:nvSpPr>
        <p:spPr>
          <a:xfrm>
            <a:off x="5553812" y="3718900"/>
            <a:ext cx="1084376" cy="3901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rgbClr val="FF0000"/>
                </a:solidFill>
              </a:rPr>
              <a:t>Computer</a:t>
            </a:r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4AD5E3B3-BBA2-0A93-713C-0848F243B34F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3246517" y="3913967"/>
            <a:ext cx="2307295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7DA872DC-1DF5-0DD1-BE2D-04B209F3252B}"/>
              </a:ext>
            </a:extLst>
          </p:cNvPr>
          <p:cNvCxnSpPr>
            <a:cxnSpLocks/>
          </p:cNvCxnSpPr>
          <p:nvPr/>
        </p:nvCxnSpPr>
        <p:spPr>
          <a:xfrm>
            <a:off x="3246517" y="3139098"/>
            <a:ext cx="0" cy="774867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706A681E-B92F-5E94-9413-E9F2D9CA89D5}"/>
              </a:ext>
            </a:extLst>
          </p:cNvPr>
          <p:cNvCxnSpPr>
            <a:cxnSpLocks/>
            <a:stCxn id="23" idx="2"/>
          </p:cNvCxnSpPr>
          <p:nvPr/>
        </p:nvCxnSpPr>
        <p:spPr>
          <a:xfrm>
            <a:off x="8991199" y="3142712"/>
            <a:ext cx="0" cy="771253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472E9ACB-8332-0D42-6C64-5864AFDA85D2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6638188" y="3913965"/>
            <a:ext cx="2353011" cy="2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>
            <a:extLst>
              <a:ext uri="{FF2B5EF4-FFF2-40B4-BE49-F238E27FC236}">
                <a16:creationId xmlns:a16="http://schemas.microsoft.com/office/drawing/2014/main" id="{B9ACCE75-9CAE-087F-EA61-49EA6784CDDF}"/>
              </a:ext>
            </a:extLst>
          </p:cNvPr>
          <p:cNvSpPr/>
          <p:nvPr/>
        </p:nvSpPr>
        <p:spPr>
          <a:xfrm>
            <a:off x="4109914" y="2748968"/>
            <a:ext cx="954632" cy="3901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Laser</a:t>
            </a:r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107B23FA-7CC2-2340-27CB-D37EBBFAF253}"/>
              </a:ext>
            </a:extLst>
          </p:cNvPr>
          <p:cNvCxnSpPr>
            <a:cxnSpLocks/>
            <a:stCxn id="19" idx="3"/>
          </p:cNvCxnSpPr>
          <p:nvPr/>
        </p:nvCxnSpPr>
        <p:spPr>
          <a:xfrm>
            <a:off x="5064546" y="2944035"/>
            <a:ext cx="42672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599207B3-B642-FA74-380A-CAE9A9F34428}"/>
              </a:ext>
            </a:extLst>
          </p:cNvPr>
          <p:cNvSpPr/>
          <p:nvPr/>
        </p:nvSpPr>
        <p:spPr>
          <a:xfrm>
            <a:off x="5491273" y="2748968"/>
            <a:ext cx="1214120" cy="3901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>
                <a:solidFill>
                  <a:schemeClr val="tx1"/>
                </a:solidFill>
              </a:rPr>
              <a:t>Edge-coupling stage</a:t>
            </a: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82AACCC5-412E-77EE-B585-29C665E531B3}"/>
              </a:ext>
            </a:extLst>
          </p:cNvPr>
          <p:cNvCxnSpPr>
            <a:cxnSpLocks/>
          </p:cNvCxnSpPr>
          <p:nvPr/>
        </p:nvCxnSpPr>
        <p:spPr>
          <a:xfrm>
            <a:off x="8087156" y="2947645"/>
            <a:ext cx="42672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矩形 22">
            <a:extLst>
              <a:ext uri="{FF2B5EF4-FFF2-40B4-BE49-F238E27FC236}">
                <a16:creationId xmlns:a16="http://schemas.microsoft.com/office/drawing/2014/main" id="{BCDE1465-A33A-FC2A-218A-ADF538539921}"/>
              </a:ext>
            </a:extLst>
          </p:cNvPr>
          <p:cNvSpPr/>
          <p:nvPr/>
        </p:nvSpPr>
        <p:spPr>
          <a:xfrm>
            <a:off x="8513883" y="2752579"/>
            <a:ext cx="954632" cy="3901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OSA</a:t>
            </a: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045D677C-E3A6-3428-2CFE-735C44A0B944}"/>
              </a:ext>
            </a:extLst>
          </p:cNvPr>
          <p:cNvSpPr/>
          <p:nvPr/>
        </p:nvSpPr>
        <p:spPr>
          <a:xfrm>
            <a:off x="2723484" y="2748966"/>
            <a:ext cx="954632" cy="3901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SMU</a:t>
            </a: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39775D7D-A081-C9DB-0A0A-02E9E8D89A9F}"/>
              </a:ext>
            </a:extLst>
          </p:cNvPr>
          <p:cNvCxnSpPr>
            <a:cxnSpLocks/>
          </p:cNvCxnSpPr>
          <p:nvPr/>
        </p:nvCxnSpPr>
        <p:spPr>
          <a:xfrm>
            <a:off x="3678116" y="2951139"/>
            <a:ext cx="426727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04820AF1-C3B7-C69E-90B6-798B86D68974}"/>
              </a:ext>
            </a:extLst>
          </p:cNvPr>
          <p:cNvCxnSpPr>
            <a:cxnSpLocks/>
          </p:cNvCxnSpPr>
          <p:nvPr/>
        </p:nvCxnSpPr>
        <p:spPr>
          <a:xfrm>
            <a:off x="6705393" y="2944035"/>
            <a:ext cx="42672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矩形 28">
            <a:extLst>
              <a:ext uri="{FF2B5EF4-FFF2-40B4-BE49-F238E27FC236}">
                <a16:creationId xmlns:a16="http://schemas.microsoft.com/office/drawing/2014/main" id="{E1B7E58C-4061-690C-0A52-F2091E5E1F10}"/>
              </a:ext>
            </a:extLst>
          </p:cNvPr>
          <p:cNvSpPr/>
          <p:nvPr/>
        </p:nvSpPr>
        <p:spPr>
          <a:xfrm>
            <a:off x="7132524" y="2748965"/>
            <a:ext cx="954632" cy="3901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Isolator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DE128B4-A720-C910-4C53-A34C753A23C1}"/>
              </a:ext>
            </a:extLst>
          </p:cNvPr>
          <p:cNvSpPr txBox="1"/>
          <p:nvPr/>
        </p:nvSpPr>
        <p:spPr>
          <a:xfrm>
            <a:off x="9258602" y="5477705"/>
            <a:ext cx="29011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SMU: source/measure unit</a:t>
            </a:r>
          </a:p>
          <a:p>
            <a:r>
              <a:rPr lang="en-US" altLang="zh-CN" sz="1400"/>
              <a:t>OSA: optical spectrum analyzer</a:t>
            </a:r>
          </a:p>
        </p:txBody>
      </p:sp>
    </p:spTree>
    <p:extLst>
      <p:ext uri="{BB962C8B-B14F-4D97-AF65-F5344CB8AC3E}">
        <p14:creationId xmlns:p14="http://schemas.microsoft.com/office/powerpoint/2010/main" val="41236150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D5AC0C-ACF0-F143-628F-BCA8556DF0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D719E51-8F7D-C7FC-21E6-487F0869155D}"/>
              </a:ext>
            </a:extLst>
          </p:cNvPr>
          <p:cNvSpPr txBox="1"/>
          <p:nvPr/>
        </p:nvSpPr>
        <p:spPr>
          <a:xfrm>
            <a:off x="112733" y="169101"/>
            <a:ext cx="9024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Relevant equipment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5D8F752-A760-1969-F834-8B5ECD475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16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BC72170-0D13-7FD3-3C52-77149071EA14}"/>
              </a:ext>
            </a:extLst>
          </p:cNvPr>
          <p:cNvSpPr txBox="1"/>
          <p:nvPr/>
        </p:nvSpPr>
        <p:spPr>
          <a:xfrm>
            <a:off x="112732" y="630766"/>
            <a:ext cx="1173636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CN"/>
          </a:p>
          <a:p>
            <a:r>
              <a:rPr lang="en-US" altLang="zh-CN"/>
              <a:t>SMU: Keysight B2901BL or B2902B</a:t>
            </a:r>
          </a:p>
          <a:p>
            <a:endParaRPr lang="en-US" altLang="zh-CN"/>
          </a:p>
          <a:p>
            <a:r>
              <a:rPr lang="en-US" altLang="zh-CN"/>
              <a:t>Edge-coupling stage: Thorlabs MAX301/M</a:t>
            </a:r>
          </a:p>
          <a:p>
            <a:endParaRPr lang="en-US" altLang="zh-CN"/>
          </a:p>
          <a:p>
            <a:r>
              <a:rPr lang="en-US" altLang="zh-CN"/>
              <a:t>OSA: Yokogawa AQ6370E</a:t>
            </a:r>
          </a:p>
        </p:txBody>
      </p:sp>
      <p:pic>
        <p:nvPicPr>
          <p:cNvPr id="3" name="图片 2" descr="A machine with many wires and a round blue object&#10;&#10;描述已自动生成">
            <a:extLst>
              <a:ext uri="{FF2B5EF4-FFF2-40B4-BE49-F238E27FC236}">
                <a16:creationId xmlns:a16="http://schemas.microsoft.com/office/drawing/2014/main" id="{D9038B48-0C02-DCEB-A57A-5A0A25B1AB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307" y="640597"/>
            <a:ext cx="4654491" cy="3490868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14D7F903-0276-A18C-ACF3-F8AE0C83F163}"/>
              </a:ext>
            </a:extLst>
          </p:cNvPr>
          <p:cNvSpPr/>
          <p:nvPr/>
        </p:nvSpPr>
        <p:spPr>
          <a:xfrm>
            <a:off x="8610599" y="901817"/>
            <a:ext cx="2047613" cy="2466363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23158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8E7F4A-7BBA-3459-7385-6B8F2BFF61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7275CD11-475A-FD3A-9A77-43B7B1A77EFB}"/>
              </a:ext>
            </a:extLst>
          </p:cNvPr>
          <p:cNvSpPr txBox="1"/>
          <p:nvPr/>
        </p:nvSpPr>
        <p:spPr>
          <a:xfrm>
            <a:off x="112733" y="169101"/>
            <a:ext cx="9024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Note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E3C75D0-0DAE-E662-276A-FAE1D9DC4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17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C610AE1-7F6E-F16E-BD04-63955777898A}"/>
              </a:ext>
            </a:extLst>
          </p:cNvPr>
          <p:cNvSpPr txBox="1"/>
          <p:nvPr/>
        </p:nvSpPr>
        <p:spPr>
          <a:xfrm>
            <a:off x="112732" y="630766"/>
            <a:ext cx="1173636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CN"/>
          </a:p>
          <a:p>
            <a:r>
              <a:rPr lang="en-US" altLang="zh-CN"/>
              <a:t>Operating principle: Scan laser pump current (optional) and measure the corresponding optical spectrum.</a:t>
            </a:r>
          </a:p>
          <a:p>
            <a:endParaRPr lang="en-US" altLang="zh-CN"/>
          </a:p>
          <a:p>
            <a:r>
              <a:rPr lang="en-US" altLang="zh-CN"/>
              <a:t>The synchronized pump current scan and optical spectrum measurement are realized with this </a:t>
            </a:r>
            <a:r>
              <a:rPr lang="en-US" altLang="zh-CN">
                <a:hlinkClick r:id="rId3"/>
              </a:rPr>
              <a:t>script</a:t>
            </a:r>
            <a:r>
              <a:rPr lang="en-US" altLang="zh-CN"/>
              <a:t>.</a:t>
            </a:r>
          </a:p>
          <a:p>
            <a:endParaRPr lang="en-US" altLang="zh-CN"/>
          </a:p>
          <a:p>
            <a:r>
              <a:rPr lang="en-US" altLang="zh-CN"/>
              <a:t>The Yokogawa AQ6370E features a wavelength range of 600 – 1700 nm, </a:t>
            </a:r>
            <a:r>
              <a:rPr lang="en-US" altLang="zh-CN">
                <a:solidFill>
                  <a:srgbClr val="FF0000"/>
                </a:solidFill>
              </a:rPr>
              <a:t>wavelength resolution of 0.02 nm</a:t>
            </a:r>
            <a:r>
              <a:rPr lang="en-US" altLang="zh-CN"/>
              <a:t>, and a </a:t>
            </a:r>
            <a:r>
              <a:rPr lang="en-US" altLang="zh-CN">
                <a:solidFill>
                  <a:srgbClr val="FF0000"/>
                </a:solidFill>
              </a:rPr>
              <a:t>max input power of 100 mW</a:t>
            </a:r>
            <a:r>
              <a:rPr lang="en-US" altLang="zh-CN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309512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0DEC6F-22B6-4566-66E8-F28EF4CF68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FE4D543-45F7-3FFF-F850-C1BCC33049CC}"/>
              </a:ext>
            </a:extLst>
          </p:cNvPr>
          <p:cNvSpPr txBox="1"/>
          <p:nvPr/>
        </p:nvSpPr>
        <p:spPr>
          <a:xfrm>
            <a:off x="2858022" y="2705725"/>
            <a:ext cx="64759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/>
              <a:t>Part IV: Laser Linewidth</a:t>
            </a:r>
            <a:endParaRPr lang="zh-CN" altLang="en-US" sz="160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520FE0C-B970-67A7-049D-7EC96503F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2674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31B724-AF39-0066-D031-E97BFE297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AA71EB4-F898-1FF3-9656-3462D24B85DC}"/>
              </a:ext>
            </a:extLst>
          </p:cNvPr>
          <p:cNvSpPr txBox="1"/>
          <p:nvPr/>
        </p:nvSpPr>
        <p:spPr>
          <a:xfrm>
            <a:off x="112733" y="169101"/>
            <a:ext cx="105425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Setup for linewidth characterization with correlated self-heterodyne detection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6E52EF3-2BE3-A300-FD04-7F99E5170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19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50F943F-1E47-08F0-A168-D9C6C4B306FB}"/>
              </a:ext>
            </a:extLst>
          </p:cNvPr>
          <p:cNvSpPr txBox="1"/>
          <p:nvPr/>
        </p:nvSpPr>
        <p:spPr>
          <a:xfrm>
            <a:off x="112733" y="5845561"/>
            <a:ext cx="47831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/>
              <a:t>Ref: </a:t>
            </a:r>
            <a:r>
              <a:rPr lang="en-US" altLang="zh-CN" sz="1600" b="0" i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Optics Express</a:t>
            </a:r>
            <a:r>
              <a:rPr lang="en-US" altLang="zh-CN" sz="1600" b="0" i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30.14 (2022): 25147-25161.</a:t>
            </a:r>
            <a:endParaRPr lang="zh-CN" altLang="en-US" sz="1600"/>
          </a:p>
        </p:txBody>
      </p:sp>
      <p:grpSp>
        <p:nvGrpSpPr>
          <p:cNvPr id="125" name="组合 124">
            <a:extLst>
              <a:ext uri="{FF2B5EF4-FFF2-40B4-BE49-F238E27FC236}">
                <a16:creationId xmlns:a16="http://schemas.microsoft.com/office/drawing/2014/main" id="{F6C52A1F-481E-ACC7-BD5C-E06262B7132F}"/>
              </a:ext>
            </a:extLst>
          </p:cNvPr>
          <p:cNvGrpSpPr/>
          <p:nvPr/>
        </p:nvGrpSpPr>
        <p:grpSpPr>
          <a:xfrm>
            <a:off x="233376" y="843162"/>
            <a:ext cx="11104388" cy="3837435"/>
            <a:chOff x="233376" y="843162"/>
            <a:chExt cx="11104388" cy="3837435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A73809D7-A1C1-8D81-E03E-45A3FE0ADE2C}"/>
                </a:ext>
              </a:extLst>
            </p:cNvPr>
            <p:cNvSpPr/>
            <p:nvPr/>
          </p:nvSpPr>
          <p:spPr>
            <a:xfrm>
              <a:off x="285008" y="2930224"/>
              <a:ext cx="1027215" cy="38150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>
                  <a:solidFill>
                    <a:schemeClr val="tx1"/>
                  </a:solidFill>
                </a:rPr>
                <a:t>Laser</a:t>
              </a:r>
              <a:endParaRPr lang="zh-CN" altLang="en-US" sz="1400">
                <a:solidFill>
                  <a:schemeClr val="tx1"/>
                </a:solidFill>
              </a:endParaRPr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4633DF10-C742-35AD-2D2D-68A1BC4390EA}"/>
                </a:ext>
              </a:extLst>
            </p:cNvPr>
            <p:cNvCxnSpPr>
              <a:cxnSpLocks/>
              <a:stCxn id="6" idx="3"/>
              <a:endCxn id="13" idx="1"/>
            </p:cNvCxnSpPr>
            <p:nvPr/>
          </p:nvCxnSpPr>
          <p:spPr>
            <a:xfrm>
              <a:off x="1312223" y="3120977"/>
              <a:ext cx="430483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12C33147-7E2C-8F17-2B20-3B1684C0765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00402" y="2701508"/>
              <a:ext cx="0" cy="838937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F263CEEE-DF2D-7CCA-DECC-113E4B877F3D}"/>
                </a:ext>
              </a:extLst>
            </p:cNvPr>
            <p:cNvCxnSpPr>
              <a:cxnSpLocks/>
            </p:cNvCxnSpPr>
            <p:nvPr/>
          </p:nvCxnSpPr>
          <p:spPr>
            <a:xfrm>
              <a:off x="3200402" y="2701508"/>
              <a:ext cx="765959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FA16566B-4ED1-1139-78FD-1CEDC1CFDB42}"/>
                </a:ext>
              </a:extLst>
            </p:cNvPr>
            <p:cNvCxnSpPr>
              <a:cxnSpLocks/>
            </p:cNvCxnSpPr>
            <p:nvPr/>
          </p:nvCxnSpPr>
          <p:spPr>
            <a:xfrm>
              <a:off x="3200402" y="3540445"/>
              <a:ext cx="765959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BC0272FE-2388-3899-D79F-E5FDA1B3FCAC}"/>
                </a:ext>
              </a:extLst>
            </p:cNvPr>
            <p:cNvSpPr txBox="1"/>
            <p:nvPr/>
          </p:nvSpPr>
          <p:spPr>
            <a:xfrm>
              <a:off x="3132119" y="2393730"/>
              <a:ext cx="5581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/>
                <a:t>50%</a:t>
              </a:r>
              <a:endParaRPr lang="zh-CN" altLang="en-US" sz="1400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4C244C2-11AC-0FFD-7014-710432CAC727}"/>
                </a:ext>
              </a:extLst>
            </p:cNvPr>
            <p:cNvSpPr txBox="1"/>
            <p:nvPr/>
          </p:nvSpPr>
          <p:spPr>
            <a:xfrm>
              <a:off x="3132119" y="3540445"/>
              <a:ext cx="5581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/>
                <a:t>50%</a:t>
              </a:r>
              <a:endParaRPr lang="zh-CN" altLang="en-US" sz="1400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16ADAD02-0FB3-3459-74EB-AF7FCD679990}"/>
                </a:ext>
              </a:extLst>
            </p:cNvPr>
            <p:cNvSpPr/>
            <p:nvPr/>
          </p:nvSpPr>
          <p:spPr>
            <a:xfrm>
              <a:off x="1742706" y="2930224"/>
              <a:ext cx="1027213" cy="38150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>
                  <a:solidFill>
                    <a:schemeClr val="tx1"/>
                  </a:solidFill>
                </a:rPr>
                <a:t>VOA</a:t>
              </a:r>
              <a:endParaRPr lang="zh-CN" altLang="en-US" sz="1400">
                <a:solidFill>
                  <a:schemeClr val="tx1"/>
                </a:solidFill>
              </a:endParaRPr>
            </a:p>
          </p:txBody>
        </p: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756FAC39-A5D0-E454-8A29-084852077D51}"/>
                </a:ext>
              </a:extLst>
            </p:cNvPr>
            <p:cNvCxnSpPr>
              <a:cxnSpLocks/>
            </p:cNvCxnSpPr>
            <p:nvPr/>
          </p:nvCxnSpPr>
          <p:spPr>
            <a:xfrm>
              <a:off x="2778828" y="3115037"/>
              <a:ext cx="42157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56BCEB8F-EA24-4178-7B64-367849641629}"/>
                </a:ext>
              </a:extLst>
            </p:cNvPr>
            <p:cNvSpPr/>
            <p:nvPr/>
          </p:nvSpPr>
          <p:spPr>
            <a:xfrm>
              <a:off x="3966362" y="2510754"/>
              <a:ext cx="1027213" cy="38150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>
                  <a:solidFill>
                    <a:schemeClr val="tx1"/>
                  </a:solidFill>
                </a:rPr>
                <a:t>PC</a:t>
              </a:r>
              <a:endParaRPr lang="zh-CN" altLang="en-US" sz="1400">
                <a:solidFill>
                  <a:schemeClr val="tx1"/>
                </a:solidFill>
              </a:endParaRPr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977E2331-1645-1A3B-55E0-37D8EAD0D673}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4993575" y="2701507"/>
              <a:ext cx="394813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48BEA8FC-4590-E70E-9145-A211A76811D0}"/>
                </a:ext>
              </a:extLst>
            </p:cNvPr>
            <p:cNvSpPr/>
            <p:nvPr/>
          </p:nvSpPr>
          <p:spPr>
            <a:xfrm>
              <a:off x="5388388" y="2510754"/>
              <a:ext cx="1184604" cy="38150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>
                  <a:solidFill>
                    <a:schemeClr val="tx1"/>
                  </a:solidFill>
                </a:rPr>
                <a:t>1-km SMF</a:t>
              </a:r>
              <a:endParaRPr lang="zh-CN" altLang="en-US" sz="1400">
                <a:solidFill>
                  <a:schemeClr val="tx1"/>
                </a:solidFill>
              </a:endParaRPr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038878F8-384C-2A88-D4D3-F91C144FFBCF}"/>
                </a:ext>
              </a:extLst>
            </p:cNvPr>
            <p:cNvSpPr/>
            <p:nvPr/>
          </p:nvSpPr>
          <p:spPr>
            <a:xfrm>
              <a:off x="3966361" y="3349692"/>
              <a:ext cx="1027213" cy="38150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>
                  <a:solidFill>
                    <a:schemeClr val="tx1"/>
                  </a:solidFill>
                </a:rPr>
                <a:t>AOM</a:t>
              </a:r>
              <a:endParaRPr lang="zh-CN" altLang="en-US" sz="1400">
                <a:solidFill>
                  <a:schemeClr val="tx1"/>
                </a:solidFill>
              </a:endParaRPr>
            </a:p>
          </p:txBody>
        </p:sp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5ACC3FFE-B9FC-12EC-0B39-CBBA382C10C8}"/>
                </a:ext>
              </a:extLst>
            </p:cNvPr>
            <p:cNvCxnSpPr>
              <a:cxnSpLocks/>
            </p:cNvCxnSpPr>
            <p:nvPr/>
          </p:nvCxnSpPr>
          <p:spPr>
            <a:xfrm>
              <a:off x="4993574" y="3540445"/>
              <a:ext cx="1822862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B6780228-1B9B-9A6C-F43F-F832F61E56A1}"/>
                </a:ext>
              </a:extLst>
            </p:cNvPr>
            <p:cNvCxnSpPr>
              <a:cxnSpLocks/>
            </p:cNvCxnSpPr>
            <p:nvPr/>
          </p:nvCxnSpPr>
          <p:spPr>
            <a:xfrm>
              <a:off x="6572992" y="2701507"/>
              <a:ext cx="24344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474951D6-1E76-58E9-25B1-7B3EBCCCE217}"/>
                </a:ext>
              </a:extLst>
            </p:cNvPr>
            <p:cNvGrpSpPr/>
            <p:nvPr/>
          </p:nvGrpSpPr>
          <p:grpSpPr>
            <a:xfrm>
              <a:off x="6772227" y="2701506"/>
              <a:ext cx="338454" cy="838941"/>
              <a:chOff x="6772227" y="2701506"/>
              <a:chExt cx="338454" cy="838941"/>
            </a:xfrm>
            <a:noFill/>
          </p:grpSpPr>
          <p:grpSp>
            <p:nvGrpSpPr>
              <p:cNvPr id="88" name="组合 87">
                <a:extLst>
                  <a:ext uri="{FF2B5EF4-FFF2-40B4-BE49-F238E27FC236}">
                    <a16:creationId xmlns:a16="http://schemas.microsoft.com/office/drawing/2014/main" id="{06D3F482-E962-2416-BB27-01010114A860}"/>
                  </a:ext>
                </a:extLst>
              </p:cNvPr>
              <p:cNvGrpSpPr/>
              <p:nvPr/>
            </p:nvGrpSpPr>
            <p:grpSpPr>
              <a:xfrm>
                <a:off x="6772893" y="2701506"/>
                <a:ext cx="164934" cy="360000"/>
                <a:chOff x="6816436" y="2699392"/>
                <a:chExt cx="213742" cy="463778"/>
              </a:xfrm>
              <a:grpFill/>
            </p:grpSpPr>
            <p:sp>
              <p:nvSpPr>
                <p:cNvPr id="100" name="弧形 99">
                  <a:extLst>
                    <a:ext uri="{FF2B5EF4-FFF2-40B4-BE49-F238E27FC236}">
                      <a16:creationId xmlns:a16="http://schemas.microsoft.com/office/drawing/2014/main" id="{11293841-915B-E102-D86F-DB82DC7C1CF7}"/>
                    </a:ext>
                  </a:extLst>
                </p:cNvPr>
                <p:cNvSpPr/>
                <p:nvPr/>
              </p:nvSpPr>
              <p:spPr>
                <a:xfrm>
                  <a:off x="6816436" y="2701507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  <p:sp>
              <p:nvSpPr>
                <p:cNvPr id="101" name="弧形 100">
                  <a:extLst>
                    <a:ext uri="{FF2B5EF4-FFF2-40B4-BE49-F238E27FC236}">
                      <a16:creationId xmlns:a16="http://schemas.microsoft.com/office/drawing/2014/main" id="{9AA7BD49-AB07-C690-9EB6-391CF3CD7C84}"/>
                    </a:ext>
                  </a:extLst>
                </p:cNvPr>
                <p:cNvSpPr/>
                <p:nvPr/>
              </p:nvSpPr>
              <p:spPr>
                <a:xfrm rot="10800000">
                  <a:off x="6923307" y="2699392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</p:grpSp>
          <p:grpSp>
            <p:nvGrpSpPr>
              <p:cNvPr id="89" name="组合 88">
                <a:extLst>
                  <a:ext uri="{FF2B5EF4-FFF2-40B4-BE49-F238E27FC236}">
                    <a16:creationId xmlns:a16="http://schemas.microsoft.com/office/drawing/2014/main" id="{2FC6C824-13DB-1B84-483E-0C2771C60A7F}"/>
                  </a:ext>
                </a:extLst>
              </p:cNvPr>
              <p:cNvGrpSpPr/>
              <p:nvPr/>
            </p:nvGrpSpPr>
            <p:grpSpPr>
              <a:xfrm flipH="1">
                <a:off x="6772227" y="3180447"/>
                <a:ext cx="165600" cy="360000"/>
                <a:chOff x="6816436" y="2699392"/>
                <a:chExt cx="213742" cy="463778"/>
              </a:xfrm>
              <a:grpFill/>
            </p:grpSpPr>
            <p:sp>
              <p:nvSpPr>
                <p:cNvPr id="98" name="弧形 97">
                  <a:extLst>
                    <a:ext uri="{FF2B5EF4-FFF2-40B4-BE49-F238E27FC236}">
                      <a16:creationId xmlns:a16="http://schemas.microsoft.com/office/drawing/2014/main" id="{9B0126E8-8C20-18EB-1596-4ADC954184FE}"/>
                    </a:ext>
                  </a:extLst>
                </p:cNvPr>
                <p:cNvSpPr/>
                <p:nvPr/>
              </p:nvSpPr>
              <p:spPr>
                <a:xfrm>
                  <a:off x="6816436" y="2701507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  <p:sp>
              <p:nvSpPr>
                <p:cNvPr id="99" name="弧形 98">
                  <a:extLst>
                    <a:ext uri="{FF2B5EF4-FFF2-40B4-BE49-F238E27FC236}">
                      <a16:creationId xmlns:a16="http://schemas.microsoft.com/office/drawing/2014/main" id="{99DE769B-7369-5E1B-B180-7E1A81568BF9}"/>
                    </a:ext>
                  </a:extLst>
                </p:cNvPr>
                <p:cNvSpPr/>
                <p:nvPr/>
              </p:nvSpPr>
              <p:spPr>
                <a:xfrm rot="10800000">
                  <a:off x="6923307" y="2699392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</p:grpSp>
          <p:cxnSp>
            <p:nvCxnSpPr>
              <p:cNvPr id="90" name="直接连接符 89">
                <a:extLst>
                  <a:ext uri="{FF2B5EF4-FFF2-40B4-BE49-F238E27FC236}">
                    <a16:creationId xmlns:a16="http://schemas.microsoft.com/office/drawing/2014/main" id="{86B2E426-D2DD-975E-6466-9699212FE8C4}"/>
                  </a:ext>
                </a:extLst>
              </p:cNvPr>
              <p:cNvCxnSpPr>
                <a:cxnSpLocks/>
                <a:endCxn id="97" idx="0"/>
              </p:cNvCxnSpPr>
              <p:nvPr/>
            </p:nvCxnSpPr>
            <p:spPr>
              <a:xfrm>
                <a:off x="6896427" y="3059864"/>
                <a:ext cx="90054" cy="0"/>
              </a:xfrm>
              <a:prstGeom prst="line">
                <a:avLst/>
              </a:prstGeom>
              <a:grpFill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直接连接符 90">
                <a:extLst>
                  <a:ext uri="{FF2B5EF4-FFF2-40B4-BE49-F238E27FC236}">
                    <a16:creationId xmlns:a16="http://schemas.microsoft.com/office/drawing/2014/main" id="{91BE64C7-346F-7F18-7D47-1A219E769114}"/>
                  </a:ext>
                </a:extLst>
              </p:cNvPr>
              <p:cNvCxnSpPr>
                <a:cxnSpLocks/>
                <a:endCxn id="94" idx="0"/>
              </p:cNvCxnSpPr>
              <p:nvPr/>
            </p:nvCxnSpPr>
            <p:spPr>
              <a:xfrm>
                <a:off x="6892633" y="3180447"/>
                <a:ext cx="93848" cy="0"/>
              </a:xfrm>
              <a:prstGeom prst="line">
                <a:avLst/>
              </a:prstGeom>
              <a:grpFill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92" name="组合 91">
                <a:extLst>
                  <a:ext uri="{FF2B5EF4-FFF2-40B4-BE49-F238E27FC236}">
                    <a16:creationId xmlns:a16="http://schemas.microsoft.com/office/drawing/2014/main" id="{D2BF3C21-FA61-D412-7FD8-1A9D3C4F0026}"/>
                  </a:ext>
                </a:extLst>
              </p:cNvPr>
              <p:cNvGrpSpPr/>
              <p:nvPr/>
            </p:nvGrpSpPr>
            <p:grpSpPr>
              <a:xfrm flipH="1">
                <a:off x="6945081" y="2701506"/>
                <a:ext cx="165600" cy="360000"/>
                <a:chOff x="6816436" y="2699392"/>
                <a:chExt cx="213742" cy="463778"/>
              </a:xfrm>
              <a:grpFill/>
            </p:grpSpPr>
            <p:sp>
              <p:nvSpPr>
                <p:cNvPr id="96" name="弧形 95">
                  <a:extLst>
                    <a:ext uri="{FF2B5EF4-FFF2-40B4-BE49-F238E27FC236}">
                      <a16:creationId xmlns:a16="http://schemas.microsoft.com/office/drawing/2014/main" id="{56D0E78B-C58C-A89B-3B51-C47DC29118F0}"/>
                    </a:ext>
                  </a:extLst>
                </p:cNvPr>
                <p:cNvSpPr/>
                <p:nvPr/>
              </p:nvSpPr>
              <p:spPr>
                <a:xfrm>
                  <a:off x="6816436" y="2701507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  <p:sp>
              <p:nvSpPr>
                <p:cNvPr id="97" name="弧形 96">
                  <a:extLst>
                    <a:ext uri="{FF2B5EF4-FFF2-40B4-BE49-F238E27FC236}">
                      <a16:creationId xmlns:a16="http://schemas.microsoft.com/office/drawing/2014/main" id="{5E82053A-A468-B3F6-4276-F7EE2869F67A}"/>
                    </a:ext>
                  </a:extLst>
                </p:cNvPr>
                <p:cNvSpPr/>
                <p:nvPr/>
              </p:nvSpPr>
              <p:spPr>
                <a:xfrm rot="10800000">
                  <a:off x="6923307" y="2699392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</p:grpSp>
          <p:grpSp>
            <p:nvGrpSpPr>
              <p:cNvPr id="93" name="组合 92">
                <a:extLst>
                  <a:ext uri="{FF2B5EF4-FFF2-40B4-BE49-F238E27FC236}">
                    <a16:creationId xmlns:a16="http://schemas.microsoft.com/office/drawing/2014/main" id="{02C19928-EE73-A3A2-3115-048565868886}"/>
                  </a:ext>
                </a:extLst>
              </p:cNvPr>
              <p:cNvGrpSpPr/>
              <p:nvPr/>
            </p:nvGrpSpPr>
            <p:grpSpPr>
              <a:xfrm>
                <a:off x="6945081" y="3178805"/>
                <a:ext cx="165600" cy="360000"/>
                <a:chOff x="6816436" y="2699392"/>
                <a:chExt cx="213742" cy="463778"/>
              </a:xfrm>
              <a:grpFill/>
            </p:grpSpPr>
            <p:sp>
              <p:nvSpPr>
                <p:cNvPr id="94" name="弧形 93">
                  <a:extLst>
                    <a:ext uri="{FF2B5EF4-FFF2-40B4-BE49-F238E27FC236}">
                      <a16:creationId xmlns:a16="http://schemas.microsoft.com/office/drawing/2014/main" id="{28FCB725-4A6C-13C7-ED70-544CA9D9F95F}"/>
                    </a:ext>
                  </a:extLst>
                </p:cNvPr>
                <p:cNvSpPr/>
                <p:nvPr/>
              </p:nvSpPr>
              <p:spPr>
                <a:xfrm>
                  <a:off x="6816436" y="2701507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  <p:sp>
              <p:nvSpPr>
                <p:cNvPr id="95" name="弧形 94">
                  <a:extLst>
                    <a:ext uri="{FF2B5EF4-FFF2-40B4-BE49-F238E27FC236}">
                      <a16:creationId xmlns:a16="http://schemas.microsoft.com/office/drawing/2014/main" id="{0DBEF8CB-1454-37E9-7A32-86FD5EE0E941}"/>
                    </a:ext>
                  </a:extLst>
                </p:cNvPr>
                <p:cNvSpPr/>
                <p:nvPr/>
              </p:nvSpPr>
              <p:spPr>
                <a:xfrm rot="10800000">
                  <a:off x="6923307" y="2699392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</p:grpSp>
        </p:grp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A190E1B4-D737-5B7F-FDD2-F1061BD27E8F}"/>
                </a:ext>
              </a:extLst>
            </p:cNvPr>
            <p:cNvGrpSpPr/>
            <p:nvPr/>
          </p:nvGrpSpPr>
          <p:grpSpPr>
            <a:xfrm>
              <a:off x="7262749" y="1859281"/>
              <a:ext cx="338454" cy="838941"/>
              <a:chOff x="6772227" y="2701506"/>
              <a:chExt cx="338454" cy="838941"/>
            </a:xfrm>
            <a:noFill/>
          </p:grpSpPr>
          <p:grpSp>
            <p:nvGrpSpPr>
              <p:cNvPr id="74" name="组合 73">
                <a:extLst>
                  <a:ext uri="{FF2B5EF4-FFF2-40B4-BE49-F238E27FC236}">
                    <a16:creationId xmlns:a16="http://schemas.microsoft.com/office/drawing/2014/main" id="{214FD0C2-B413-2E82-77DB-04F7C72AA5C9}"/>
                  </a:ext>
                </a:extLst>
              </p:cNvPr>
              <p:cNvGrpSpPr/>
              <p:nvPr/>
            </p:nvGrpSpPr>
            <p:grpSpPr>
              <a:xfrm>
                <a:off x="6772893" y="2701506"/>
                <a:ext cx="164934" cy="360000"/>
                <a:chOff x="6816436" y="2699392"/>
                <a:chExt cx="213742" cy="463778"/>
              </a:xfrm>
              <a:grpFill/>
            </p:grpSpPr>
            <p:sp>
              <p:nvSpPr>
                <p:cNvPr id="86" name="弧形 85">
                  <a:extLst>
                    <a:ext uri="{FF2B5EF4-FFF2-40B4-BE49-F238E27FC236}">
                      <a16:creationId xmlns:a16="http://schemas.microsoft.com/office/drawing/2014/main" id="{0CD66D3E-2E66-D52A-79B3-4E9E440E269D}"/>
                    </a:ext>
                  </a:extLst>
                </p:cNvPr>
                <p:cNvSpPr/>
                <p:nvPr/>
              </p:nvSpPr>
              <p:spPr>
                <a:xfrm>
                  <a:off x="6816436" y="2701507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  <p:sp>
              <p:nvSpPr>
                <p:cNvPr id="87" name="弧形 86">
                  <a:extLst>
                    <a:ext uri="{FF2B5EF4-FFF2-40B4-BE49-F238E27FC236}">
                      <a16:creationId xmlns:a16="http://schemas.microsoft.com/office/drawing/2014/main" id="{14DF229F-5A89-83FA-489E-761203CA8C32}"/>
                    </a:ext>
                  </a:extLst>
                </p:cNvPr>
                <p:cNvSpPr/>
                <p:nvPr/>
              </p:nvSpPr>
              <p:spPr>
                <a:xfrm rot="10800000">
                  <a:off x="6923307" y="2699392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</p:grpSp>
          <p:grpSp>
            <p:nvGrpSpPr>
              <p:cNvPr id="75" name="组合 74">
                <a:extLst>
                  <a:ext uri="{FF2B5EF4-FFF2-40B4-BE49-F238E27FC236}">
                    <a16:creationId xmlns:a16="http://schemas.microsoft.com/office/drawing/2014/main" id="{6B3D6F40-B094-A338-47AE-3444DB38A782}"/>
                  </a:ext>
                </a:extLst>
              </p:cNvPr>
              <p:cNvGrpSpPr/>
              <p:nvPr/>
            </p:nvGrpSpPr>
            <p:grpSpPr>
              <a:xfrm flipH="1">
                <a:off x="6772227" y="3180447"/>
                <a:ext cx="165600" cy="360000"/>
                <a:chOff x="6816436" y="2699392"/>
                <a:chExt cx="213742" cy="463778"/>
              </a:xfrm>
              <a:grpFill/>
            </p:grpSpPr>
            <p:sp>
              <p:nvSpPr>
                <p:cNvPr id="84" name="弧形 83">
                  <a:extLst>
                    <a:ext uri="{FF2B5EF4-FFF2-40B4-BE49-F238E27FC236}">
                      <a16:creationId xmlns:a16="http://schemas.microsoft.com/office/drawing/2014/main" id="{4A40D6E3-770E-28AA-7F7F-F798C7B512FA}"/>
                    </a:ext>
                  </a:extLst>
                </p:cNvPr>
                <p:cNvSpPr/>
                <p:nvPr/>
              </p:nvSpPr>
              <p:spPr>
                <a:xfrm>
                  <a:off x="6816436" y="2701507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  <p:sp>
              <p:nvSpPr>
                <p:cNvPr id="85" name="弧形 84">
                  <a:extLst>
                    <a:ext uri="{FF2B5EF4-FFF2-40B4-BE49-F238E27FC236}">
                      <a16:creationId xmlns:a16="http://schemas.microsoft.com/office/drawing/2014/main" id="{B29CD0FF-3A3B-4EAE-DDC5-CCEBDF18CECE}"/>
                    </a:ext>
                  </a:extLst>
                </p:cNvPr>
                <p:cNvSpPr/>
                <p:nvPr/>
              </p:nvSpPr>
              <p:spPr>
                <a:xfrm rot="10800000">
                  <a:off x="6923307" y="2699392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</p:grpSp>
          <p:cxnSp>
            <p:nvCxnSpPr>
              <p:cNvPr id="76" name="直接连接符 75">
                <a:extLst>
                  <a:ext uri="{FF2B5EF4-FFF2-40B4-BE49-F238E27FC236}">
                    <a16:creationId xmlns:a16="http://schemas.microsoft.com/office/drawing/2014/main" id="{2359A7AA-6B87-F15A-E4C9-749ED33D4959}"/>
                  </a:ext>
                </a:extLst>
              </p:cNvPr>
              <p:cNvCxnSpPr>
                <a:cxnSpLocks/>
                <a:endCxn id="83" idx="0"/>
              </p:cNvCxnSpPr>
              <p:nvPr/>
            </p:nvCxnSpPr>
            <p:spPr>
              <a:xfrm>
                <a:off x="6896427" y="3059864"/>
                <a:ext cx="90054" cy="0"/>
              </a:xfrm>
              <a:prstGeom prst="line">
                <a:avLst/>
              </a:prstGeom>
              <a:grpFill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>
                <a:extLst>
                  <a:ext uri="{FF2B5EF4-FFF2-40B4-BE49-F238E27FC236}">
                    <a16:creationId xmlns:a16="http://schemas.microsoft.com/office/drawing/2014/main" id="{502A6727-2CBA-A0AB-AFA4-D0BF56AB9E01}"/>
                  </a:ext>
                </a:extLst>
              </p:cNvPr>
              <p:cNvCxnSpPr>
                <a:cxnSpLocks/>
                <a:endCxn id="80" idx="0"/>
              </p:cNvCxnSpPr>
              <p:nvPr/>
            </p:nvCxnSpPr>
            <p:spPr>
              <a:xfrm>
                <a:off x="6892633" y="3180447"/>
                <a:ext cx="93848" cy="0"/>
              </a:xfrm>
              <a:prstGeom prst="line">
                <a:avLst/>
              </a:prstGeom>
              <a:grpFill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78" name="组合 77">
                <a:extLst>
                  <a:ext uri="{FF2B5EF4-FFF2-40B4-BE49-F238E27FC236}">
                    <a16:creationId xmlns:a16="http://schemas.microsoft.com/office/drawing/2014/main" id="{F2849A3A-368D-AF0E-382C-5C7C7BB57C5B}"/>
                  </a:ext>
                </a:extLst>
              </p:cNvPr>
              <p:cNvGrpSpPr/>
              <p:nvPr/>
            </p:nvGrpSpPr>
            <p:grpSpPr>
              <a:xfrm flipH="1">
                <a:off x="6945081" y="2701506"/>
                <a:ext cx="165600" cy="360000"/>
                <a:chOff x="6816436" y="2699392"/>
                <a:chExt cx="213742" cy="463778"/>
              </a:xfrm>
              <a:grpFill/>
            </p:grpSpPr>
            <p:sp>
              <p:nvSpPr>
                <p:cNvPr id="82" name="弧形 81">
                  <a:extLst>
                    <a:ext uri="{FF2B5EF4-FFF2-40B4-BE49-F238E27FC236}">
                      <a16:creationId xmlns:a16="http://schemas.microsoft.com/office/drawing/2014/main" id="{A0648E1B-3649-F853-8BD1-053F08FECE4F}"/>
                    </a:ext>
                  </a:extLst>
                </p:cNvPr>
                <p:cNvSpPr/>
                <p:nvPr/>
              </p:nvSpPr>
              <p:spPr>
                <a:xfrm>
                  <a:off x="6816436" y="2701507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  <p:sp>
              <p:nvSpPr>
                <p:cNvPr id="83" name="弧形 82">
                  <a:extLst>
                    <a:ext uri="{FF2B5EF4-FFF2-40B4-BE49-F238E27FC236}">
                      <a16:creationId xmlns:a16="http://schemas.microsoft.com/office/drawing/2014/main" id="{B2A06A3C-2057-DD09-E97D-90C7E9520EC8}"/>
                    </a:ext>
                  </a:extLst>
                </p:cNvPr>
                <p:cNvSpPr/>
                <p:nvPr/>
              </p:nvSpPr>
              <p:spPr>
                <a:xfrm rot="10800000">
                  <a:off x="6923307" y="2699392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</p:grpSp>
          <p:grpSp>
            <p:nvGrpSpPr>
              <p:cNvPr id="79" name="组合 78">
                <a:extLst>
                  <a:ext uri="{FF2B5EF4-FFF2-40B4-BE49-F238E27FC236}">
                    <a16:creationId xmlns:a16="http://schemas.microsoft.com/office/drawing/2014/main" id="{ABE62ED2-2C08-BE6D-94FA-A34D64C5518F}"/>
                  </a:ext>
                </a:extLst>
              </p:cNvPr>
              <p:cNvGrpSpPr/>
              <p:nvPr/>
            </p:nvGrpSpPr>
            <p:grpSpPr>
              <a:xfrm>
                <a:off x="6945081" y="3178805"/>
                <a:ext cx="165600" cy="360000"/>
                <a:chOff x="6816436" y="2699392"/>
                <a:chExt cx="213742" cy="463778"/>
              </a:xfrm>
              <a:grpFill/>
            </p:grpSpPr>
            <p:sp>
              <p:nvSpPr>
                <p:cNvPr id="80" name="弧形 79">
                  <a:extLst>
                    <a:ext uri="{FF2B5EF4-FFF2-40B4-BE49-F238E27FC236}">
                      <a16:creationId xmlns:a16="http://schemas.microsoft.com/office/drawing/2014/main" id="{E8EC1DC4-7BFC-A929-28B4-66658081F666}"/>
                    </a:ext>
                  </a:extLst>
                </p:cNvPr>
                <p:cNvSpPr/>
                <p:nvPr/>
              </p:nvSpPr>
              <p:spPr>
                <a:xfrm>
                  <a:off x="6816436" y="2701507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  <p:sp>
              <p:nvSpPr>
                <p:cNvPr id="81" name="弧形 80">
                  <a:extLst>
                    <a:ext uri="{FF2B5EF4-FFF2-40B4-BE49-F238E27FC236}">
                      <a16:creationId xmlns:a16="http://schemas.microsoft.com/office/drawing/2014/main" id="{BB9FB3BD-7547-B33A-F642-C731300272FC}"/>
                    </a:ext>
                  </a:extLst>
                </p:cNvPr>
                <p:cNvSpPr/>
                <p:nvPr/>
              </p:nvSpPr>
              <p:spPr>
                <a:xfrm rot="10800000">
                  <a:off x="6923307" y="2699392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</p:grpSp>
        </p:grp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795A4216-68E8-E9E9-812E-1658FC35C656}"/>
                </a:ext>
              </a:extLst>
            </p:cNvPr>
            <p:cNvCxnSpPr>
              <a:cxnSpLocks/>
            </p:cNvCxnSpPr>
            <p:nvPr/>
          </p:nvCxnSpPr>
          <p:spPr>
            <a:xfrm>
              <a:off x="7069281" y="2698222"/>
              <a:ext cx="24344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2A525C5E-E96A-6C4F-21FD-D1BF3DF50647}"/>
                </a:ext>
              </a:extLst>
            </p:cNvPr>
            <p:cNvCxnSpPr>
              <a:cxnSpLocks/>
            </p:cNvCxnSpPr>
            <p:nvPr/>
          </p:nvCxnSpPr>
          <p:spPr>
            <a:xfrm>
              <a:off x="7069281" y="3537163"/>
              <a:ext cx="24344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B60AB228-9065-E928-DAEC-D59656AFC4C1}"/>
                </a:ext>
              </a:extLst>
            </p:cNvPr>
            <p:cNvGrpSpPr/>
            <p:nvPr/>
          </p:nvGrpSpPr>
          <p:grpSpPr>
            <a:xfrm>
              <a:off x="7266376" y="3537163"/>
              <a:ext cx="338454" cy="838941"/>
              <a:chOff x="6772227" y="2701506"/>
              <a:chExt cx="338454" cy="838941"/>
            </a:xfrm>
            <a:noFill/>
          </p:grpSpPr>
          <p:grpSp>
            <p:nvGrpSpPr>
              <p:cNvPr id="60" name="组合 59">
                <a:extLst>
                  <a:ext uri="{FF2B5EF4-FFF2-40B4-BE49-F238E27FC236}">
                    <a16:creationId xmlns:a16="http://schemas.microsoft.com/office/drawing/2014/main" id="{F183A173-54A1-13D0-39AB-A871961BE517}"/>
                  </a:ext>
                </a:extLst>
              </p:cNvPr>
              <p:cNvGrpSpPr/>
              <p:nvPr/>
            </p:nvGrpSpPr>
            <p:grpSpPr>
              <a:xfrm>
                <a:off x="6772893" y="2701506"/>
                <a:ext cx="164934" cy="360000"/>
                <a:chOff x="6816436" y="2699392"/>
                <a:chExt cx="213742" cy="463778"/>
              </a:xfrm>
              <a:grpFill/>
            </p:grpSpPr>
            <p:sp>
              <p:nvSpPr>
                <p:cNvPr id="72" name="弧形 71">
                  <a:extLst>
                    <a:ext uri="{FF2B5EF4-FFF2-40B4-BE49-F238E27FC236}">
                      <a16:creationId xmlns:a16="http://schemas.microsoft.com/office/drawing/2014/main" id="{1D0D1342-B98C-D7A1-2870-E3ACEA247AE0}"/>
                    </a:ext>
                  </a:extLst>
                </p:cNvPr>
                <p:cNvSpPr/>
                <p:nvPr/>
              </p:nvSpPr>
              <p:spPr>
                <a:xfrm>
                  <a:off x="6816436" y="2701507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  <p:sp>
              <p:nvSpPr>
                <p:cNvPr id="73" name="弧形 72">
                  <a:extLst>
                    <a:ext uri="{FF2B5EF4-FFF2-40B4-BE49-F238E27FC236}">
                      <a16:creationId xmlns:a16="http://schemas.microsoft.com/office/drawing/2014/main" id="{FB8F10B9-6436-2B98-DA1F-DB77F876C533}"/>
                    </a:ext>
                  </a:extLst>
                </p:cNvPr>
                <p:cNvSpPr/>
                <p:nvPr/>
              </p:nvSpPr>
              <p:spPr>
                <a:xfrm rot="10800000">
                  <a:off x="6923307" y="2699392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</p:grpSp>
          <p:grpSp>
            <p:nvGrpSpPr>
              <p:cNvPr id="61" name="组合 60">
                <a:extLst>
                  <a:ext uri="{FF2B5EF4-FFF2-40B4-BE49-F238E27FC236}">
                    <a16:creationId xmlns:a16="http://schemas.microsoft.com/office/drawing/2014/main" id="{3297FFA2-4F05-7DD9-2970-8ABD9F1803FF}"/>
                  </a:ext>
                </a:extLst>
              </p:cNvPr>
              <p:cNvGrpSpPr/>
              <p:nvPr/>
            </p:nvGrpSpPr>
            <p:grpSpPr>
              <a:xfrm flipH="1">
                <a:off x="6772227" y="3180447"/>
                <a:ext cx="165600" cy="360000"/>
                <a:chOff x="6816436" y="2699392"/>
                <a:chExt cx="213742" cy="463778"/>
              </a:xfrm>
              <a:grpFill/>
            </p:grpSpPr>
            <p:sp>
              <p:nvSpPr>
                <p:cNvPr id="70" name="弧形 69">
                  <a:extLst>
                    <a:ext uri="{FF2B5EF4-FFF2-40B4-BE49-F238E27FC236}">
                      <a16:creationId xmlns:a16="http://schemas.microsoft.com/office/drawing/2014/main" id="{E286BE46-A675-92EF-769C-3BF0EBE0ACED}"/>
                    </a:ext>
                  </a:extLst>
                </p:cNvPr>
                <p:cNvSpPr/>
                <p:nvPr/>
              </p:nvSpPr>
              <p:spPr>
                <a:xfrm>
                  <a:off x="6816436" y="2701507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  <p:sp>
              <p:nvSpPr>
                <p:cNvPr id="71" name="弧形 70">
                  <a:extLst>
                    <a:ext uri="{FF2B5EF4-FFF2-40B4-BE49-F238E27FC236}">
                      <a16:creationId xmlns:a16="http://schemas.microsoft.com/office/drawing/2014/main" id="{CF241D99-E9D1-DD2D-A013-6A7B1B35CCCD}"/>
                    </a:ext>
                  </a:extLst>
                </p:cNvPr>
                <p:cNvSpPr/>
                <p:nvPr/>
              </p:nvSpPr>
              <p:spPr>
                <a:xfrm rot="10800000">
                  <a:off x="6923307" y="2699392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</p:grpSp>
          <p:cxnSp>
            <p:nvCxnSpPr>
              <p:cNvPr id="62" name="直接连接符 61">
                <a:extLst>
                  <a:ext uri="{FF2B5EF4-FFF2-40B4-BE49-F238E27FC236}">
                    <a16:creationId xmlns:a16="http://schemas.microsoft.com/office/drawing/2014/main" id="{67B25610-7B78-BE2B-CB78-0B5FABE549F0}"/>
                  </a:ext>
                </a:extLst>
              </p:cNvPr>
              <p:cNvCxnSpPr>
                <a:cxnSpLocks/>
                <a:endCxn id="69" idx="0"/>
              </p:cNvCxnSpPr>
              <p:nvPr/>
            </p:nvCxnSpPr>
            <p:spPr>
              <a:xfrm>
                <a:off x="6896427" y="3059864"/>
                <a:ext cx="90054" cy="0"/>
              </a:xfrm>
              <a:prstGeom prst="line">
                <a:avLst/>
              </a:prstGeom>
              <a:grpFill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3" name="直接连接符 62">
                <a:extLst>
                  <a:ext uri="{FF2B5EF4-FFF2-40B4-BE49-F238E27FC236}">
                    <a16:creationId xmlns:a16="http://schemas.microsoft.com/office/drawing/2014/main" id="{38B1BEC8-AF1F-4750-2FE2-F7DB66259AE6}"/>
                  </a:ext>
                </a:extLst>
              </p:cNvPr>
              <p:cNvCxnSpPr>
                <a:cxnSpLocks/>
                <a:endCxn id="66" idx="0"/>
              </p:cNvCxnSpPr>
              <p:nvPr/>
            </p:nvCxnSpPr>
            <p:spPr>
              <a:xfrm>
                <a:off x="6892633" y="3180447"/>
                <a:ext cx="93848" cy="0"/>
              </a:xfrm>
              <a:prstGeom prst="line">
                <a:avLst/>
              </a:prstGeom>
              <a:grpFill/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64" name="组合 63">
                <a:extLst>
                  <a:ext uri="{FF2B5EF4-FFF2-40B4-BE49-F238E27FC236}">
                    <a16:creationId xmlns:a16="http://schemas.microsoft.com/office/drawing/2014/main" id="{A829E72C-A38C-A845-CDD3-44EB30390694}"/>
                  </a:ext>
                </a:extLst>
              </p:cNvPr>
              <p:cNvGrpSpPr/>
              <p:nvPr/>
            </p:nvGrpSpPr>
            <p:grpSpPr>
              <a:xfrm flipH="1">
                <a:off x="6945081" y="2701506"/>
                <a:ext cx="165600" cy="360000"/>
                <a:chOff x="6816436" y="2699392"/>
                <a:chExt cx="213742" cy="463778"/>
              </a:xfrm>
              <a:grpFill/>
            </p:grpSpPr>
            <p:sp>
              <p:nvSpPr>
                <p:cNvPr id="68" name="弧形 67">
                  <a:extLst>
                    <a:ext uri="{FF2B5EF4-FFF2-40B4-BE49-F238E27FC236}">
                      <a16:creationId xmlns:a16="http://schemas.microsoft.com/office/drawing/2014/main" id="{BF66CB57-47A7-D7CC-EEC2-DE0B954FBACE}"/>
                    </a:ext>
                  </a:extLst>
                </p:cNvPr>
                <p:cNvSpPr/>
                <p:nvPr/>
              </p:nvSpPr>
              <p:spPr>
                <a:xfrm>
                  <a:off x="6816436" y="2701507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  <p:sp>
              <p:nvSpPr>
                <p:cNvPr id="69" name="弧形 68">
                  <a:extLst>
                    <a:ext uri="{FF2B5EF4-FFF2-40B4-BE49-F238E27FC236}">
                      <a16:creationId xmlns:a16="http://schemas.microsoft.com/office/drawing/2014/main" id="{22F6C304-8D45-3967-1DCB-4846DA483793}"/>
                    </a:ext>
                  </a:extLst>
                </p:cNvPr>
                <p:cNvSpPr/>
                <p:nvPr/>
              </p:nvSpPr>
              <p:spPr>
                <a:xfrm rot="10800000">
                  <a:off x="6923307" y="2699392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</p:grpSp>
          <p:grpSp>
            <p:nvGrpSpPr>
              <p:cNvPr id="65" name="组合 64">
                <a:extLst>
                  <a:ext uri="{FF2B5EF4-FFF2-40B4-BE49-F238E27FC236}">
                    <a16:creationId xmlns:a16="http://schemas.microsoft.com/office/drawing/2014/main" id="{2353AFFC-0D74-D6FB-3F7A-51DB10C2CA0B}"/>
                  </a:ext>
                </a:extLst>
              </p:cNvPr>
              <p:cNvGrpSpPr/>
              <p:nvPr/>
            </p:nvGrpSpPr>
            <p:grpSpPr>
              <a:xfrm>
                <a:off x="6945081" y="3178805"/>
                <a:ext cx="165600" cy="360000"/>
                <a:chOff x="6816436" y="2699392"/>
                <a:chExt cx="213742" cy="463778"/>
              </a:xfrm>
              <a:grpFill/>
            </p:grpSpPr>
            <p:sp>
              <p:nvSpPr>
                <p:cNvPr id="66" name="弧形 65">
                  <a:extLst>
                    <a:ext uri="{FF2B5EF4-FFF2-40B4-BE49-F238E27FC236}">
                      <a16:creationId xmlns:a16="http://schemas.microsoft.com/office/drawing/2014/main" id="{6B8FA9F4-4F34-DD3A-6CF7-021B1F266742}"/>
                    </a:ext>
                  </a:extLst>
                </p:cNvPr>
                <p:cNvSpPr/>
                <p:nvPr/>
              </p:nvSpPr>
              <p:spPr>
                <a:xfrm>
                  <a:off x="6816436" y="2701507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  <p:sp>
              <p:nvSpPr>
                <p:cNvPr id="67" name="弧形 66">
                  <a:extLst>
                    <a:ext uri="{FF2B5EF4-FFF2-40B4-BE49-F238E27FC236}">
                      <a16:creationId xmlns:a16="http://schemas.microsoft.com/office/drawing/2014/main" id="{68CB5DD1-84C4-F267-BBD6-FB211FAF867B}"/>
                    </a:ext>
                  </a:extLst>
                </p:cNvPr>
                <p:cNvSpPr/>
                <p:nvPr/>
              </p:nvSpPr>
              <p:spPr>
                <a:xfrm rot="10800000">
                  <a:off x="6923307" y="2699392"/>
                  <a:ext cx="106871" cy="461663"/>
                </a:xfrm>
                <a:prstGeom prst="arc">
                  <a:avLst/>
                </a:prstGeom>
                <a:grpFill/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400"/>
                </a:p>
              </p:txBody>
            </p:sp>
          </p:grpSp>
        </p:grp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D3F677A7-D189-2D24-EBE4-7C5869FEFEF7}"/>
                </a:ext>
              </a:extLst>
            </p:cNvPr>
            <p:cNvSpPr txBox="1"/>
            <p:nvPr/>
          </p:nvSpPr>
          <p:spPr>
            <a:xfrm>
              <a:off x="6538521" y="2402381"/>
              <a:ext cx="7986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/>
                <a:t>50/50</a:t>
              </a:r>
              <a:endParaRPr lang="zh-CN" altLang="en-US" sz="1400"/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B9B36853-61F6-2B36-5CC7-0D335BC65AB4}"/>
                </a:ext>
              </a:extLst>
            </p:cNvPr>
            <p:cNvSpPr txBox="1"/>
            <p:nvPr/>
          </p:nvSpPr>
          <p:spPr>
            <a:xfrm>
              <a:off x="7036297" y="1551078"/>
              <a:ext cx="7986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/>
                <a:t>50/50</a:t>
              </a:r>
              <a:endParaRPr lang="zh-CN" altLang="en-US" sz="14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A823A3D8-ABC8-4714-948F-58E570DDE981}"/>
                </a:ext>
              </a:extLst>
            </p:cNvPr>
            <p:cNvSpPr txBox="1"/>
            <p:nvPr/>
          </p:nvSpPr>
          <p:spPr>
            <a:xfrm>
              <a:off x="7036297" y="4372820"/>
              <a:ext cx="7986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/>
                <a:t>50/50</a:t>
              </a:r>
              <a:endParaRPr lang="zh-CN" altLang="en-US" sz="1400"/>
            </a:p>
          </p:txBody>
        </p:sp>
        <p:sp>
          <p:nvSpPr>
            <p:cNvPr id="29" name="矩形: 圆顶角 28">
              <a:extLst>
                <a:ext uri="{FF2B5EF4-FFF2-40B4-BE49-F238E27FC236}">
                  <a16:creationId xmlns:a16="http://schemas.microsoft.com/office/drawing/2014/main" id="{F0C07851-E126-92E5-1627-D19A11607468}"/>
                </a:ext>
              </a:extLst>
            </p:cNvPr>
            <p:cNvSpPr/>
            <p:nvPr/>
          </p:nvSpPr>
          <p:spPr>
            <a:xfrm rot="5400000">
              <a:off x="8211785" y="1706515"/>
              <a:ext cx="310897" cy="307777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30" name="矩形: 圆顶角 29">
              <a:extLst>
                <a:ext uri="{FF2B5EF4-FFF2-40B4-BE49-F238E27FC236}">
                  <a16:creationId xmlns:a16="http://schemas.microsoft.com/office/drawing/2014/main" id="{4EC6799F-AFC9-1E69-52BB-58CD2F386EFF}"/>
                </a:ext>
              </a:extLst>
            </p:cNvPr>
            <p:cNvSpPr/>
            <p:nvPr/>
          </p:nvSpPr>
          <p:spPr>
            <a:xfrm rot="5400000">
              <a:off x="8211786" y="2518961"/>
              <a:ext cx="310897" cy="307777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31" name="矩形: 圆顶角 30">
              <a:extLst>
                <a:ext uri="{FF2B5EF4-FFF2-40B4-BE49-F238E27FC236}">
                  <a16:creationId xmlns:a16="http://schemas.microsoft.com/office/drawing/2014/main" id="{BF8A40D4-BC5B-B7B9-7BE0-CF75A737D665}"/>
                </a:ext>
              </a:extLst>
            </p:cNvPr>
            <p:cNvSpPr/>
            <p:nvPr/>
          </p:nvSpPr>
          <p:spPr>
            <a:xfrm rot="5400000">
              <a:off x="8211785" y="3351252"/>
              <a:ext cx="310897" cy="307777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32" name="矩形: 圆顶角 31">
              <a:extLst>
                <a:ext uri="{FF2B5EF4-FFF2-40B4-BE49-F238E27FC236}">
                  <a16:creationId xmlns:a16="http://schemas.microsoft.com/office/drawing/2014/main" id="{851D9A10-774F-3001-9E6B-2F91DB436EE5}"/>
                </a:ext>
              </a:extLst>
            </p:cNvPr>
            <p:cNvSpPr/>
            <p:nvPr/>
          </p:nvSpPr>
          <p:spPr>
            <a:xfrm rot="5400000">
              <a:off x="8214004" y="4238173"/>
              <a:ext cx="310897" cy="307777"/>
            </a:xfrm>
            <a:prstGeom prst="round2SameRect">
              <a:avLst>
                <a:gd name="adj1" fmla="val 50000"/>
                <a:gd name="adj2" fmla="val 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167183C5-C8D4-0DF8-E879-E9FA54F185B6}"/>
                </a:ext>
              </a:extLst>
            </p:cNvPr>
            <p:cNvCxnSpPr>
              <a:cxnSpLocks/>
              <a:endCxn id="29" idx="1"/>
            </p:cNvCxnSpPr>
            <p:nvPr/>
          </p:nvCxnSpPr>
          <p:spPr>
            <a:xfrm>
              <a:off x="7563394" y="1858855"/>
              <a:ext cx="649951" cy="154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直接连接符 33">
              <a:extLst>
                <a:ext uri="{FF2B5EF4-FFF2-40B4-BE49-F238E27FC236}">
                  <a16:creationId xmlns:a16="http://schemas.microsoft.com/office/drawing/2014/main" id="{4CD65BCD-8D14-D8ED-F549-392BBC1CD810}"/>
                </a:ext>
              </a:extLst>
            </p:cNvPr>
            <p:cNvCxnSpPr>
              <a:cxnSpLocks/>
              <a:endCxn id="31" idx="1"/>
            </p:cNvCxnSpPr>
            <p:nvPr/>
          </p:nvCxnSpPr>
          <p:spPr>
            <a:xfrm>
              <a:off x="7563394" y="2701506"/>
              <a:ext cx="649951" cy="803635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AF8A8A22-5513-2F22-DF26-FB4A307AEE1C}"/>
                </a:ext>
              </a:extLst>
            </p:cNvPr>
            <p:cNvCxnSpPr>
              <a:cxnSpLocks/>
              <a:endCxn id="30" idx="1"/>
            </p:cNvCxnSpPr>
            <p:nvPr/>
          </p:nvCxnSpPr>
          <p:spPr>
            <a:xfrm flipV="1">
              <a:off x="7563394" y="2672850"/>
              <a:ext cx="649952" cy="86431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11B21CD2-8FCB-3C18-15C9-A2EA6ACF6E02}"/>
                </a:ext>
              </a:extLst>
            </p:cNvPr>
            <p:cNvCxnSpPr>
              <a:cxnSpLocks/>
              <a:endCxn id="32" idx="1"/>
            </p:cNvCxnSpPr>
            <p:nvPr/>
          </p:nvCxnSpPr>
          <p:spPr>
            <a:xfrm>
              <a:off x="7563394" y="4372820"/>
              <a:ext cx="652170" cy="1924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84715886-1013-4228-279A-407647F965F9}"/>
                </a:ext>
              </a:extLst>
            </p:cNvPr>
            <p:cNvCxnSpPr>
              <a:cxnSpLocks/>
            </p:cNvCxnSpPr>
            <p:nvPr/>
          </p:nvCxnSpPr>
          <p:spPr>
            <a:xfrm>
              <a:off x="8521122" y="1858855"/>
              <a:ext cx="42157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B35281FF-A327-F55A-37E8-3B8F21DE7B47}"/>
                </a:ext>
              </a:extLst>
            </p:cNvPr>
            <p:cNvCxnSpPr>
              <a:cxnSpLocks/>
            </p:cNvCxnSpPr>
            <p:nvPr/>
          </p:nvCxnSpPr>
          <p:spPr>
            <a:xfrm>
              <a:off x="8521122" y="2672850"/>
              <a:ext cx="42157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084CAAE0-580F-086D-AA5F-CD8C358B8243}"/>
                </a:ext>
              </a:extLst>
            </p:cNvPr>
            <p:cNvCxnSpPr>
              <a:cxnSpLocks/>
            </p:cNvCxnSpPr>
            <p:nvPr/>
          </p:nvCxnSpPr>
          <p:spPr>
            <a:xfrm>
              <a:off x="8521122" y="3505141"/>
              <a:ext cx="42157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C8E2EEBE-8DCB-E553-0585-89C8C31FD600}"/>
                </a:ext>
              </a:extLst>
            </p:cNvPr>
            <p:cNvCxnSpPr>
              <a:cxnSpLocks/>
            </p:cNvCxnSpPr>
            <p:nvPr/>
          </p:nvCxnSpPr>
          <p:spPr>
            <a:xfrm>
              <a:off x="8521122" y="4392062"/>
              <a:ext cx="42157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5CD8A45E-3170-A037-057F-1CD0D8D183A6}"/>
                </a:ext>
              </a:extLst>
            </p:cNvPr>
            <p:cNvSpPr/>
            <p:nvPr/>
          </p:nvSpPr>
          <p:spPr>
            <a:xfrm>
              <a:off x="8798696" y="2121853"/>
              <a:ext cx="288000" cy="288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58631F14-B998-623B-F542-3C0518815F8B}"/>
                </a:ext>
              </a:extLst>
            </p:cNvPr>
            <p:cNvSpPr/>
            <p:nvPr/>
          </p:nvSpPr>
          <p:spPr>
            <a:xfrm>
              <a:off x="8800769" y="3804602"/>
              <a:ext cx="288000" cy="288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77DB665C-FFEA-944D-7BE5-D29DD39B2832}"/>
                </a:ext>
              </a:extLst>
            </p:cNvPr>
            <p:cNvCxnSpPr>
              <a:cxnSpLocks/>
              <a:endCxn id="41" idx="0"/>
            </p:cNvCxnSpPr>
            <p:nvPr/>
          </p:nvCxnSpPr>
          <p:spPr>
            <a:xfrm>
              <a:off x="8942696" y="1858855"/>
              <a:ext cx="0" cy="26299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BE233A48-0690-2BB0-2C99-202237E77928}"/>
                </a:ext>
              </a:extLst>
            </p:cNvPr>
            <p:cNvCxnSpPr>
              <a:cxnSpLocks/>
              <a:stCxn id="41" idx="4"/>
            </p:cNvCxnSpPr>
            <p:nvPr/>
          </p:nvCxnSpPr>
          <p:spPr>
            <a:xfrm>
              <a:off x="8942696" y="2409853"/>
              <a:ext cx="0" cy="27062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7807147C-0F80-251A-35F2-C2B88B9CA5A3}"/>
                </a:ext>
              </a:extLst>
            </p:cNvPr>
            <p:cNvCxnSpPr>
              <a:cxnSpLocks/>
              <a:endCxn id="42" idx="0"/>
            </p:cNvCxnSpPr>
            <p:nvPr/>
          </p:nvCxnSpPr>
          <p:spPr>
            <a:xfrm>
              <a:off x="8942696" y="3505140"/>
              <a:ext cx="2073" cy="299462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2001F303-435A-75A0-7CB0-29AB5D69ECCE}"/>
                </a:ext>
              </a:extLst>
            </p:cNvPr>
            <p:cNvCxnSpPr>
              <a:cxnSpLocks/>
              <a:stCxn id="42" idx="4"/>
            </p:cNvCxnSpPr>
            <p:nvPr/>
          </p:nvCxnSpPr>
          <p:spPr>
            <a:xfrm>
              <a:off x="8944769" y="4092602"/>
              <a:ext cx="0" cy="29945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67B03C1D-B8F7-1CE7-DF42-78162E3A6256}"/>
                </a:ext>
              </a:extLst>
            </p:cNvPr>
            <p:cNvSpPr txBox="1"/>
            <p:nvPr/>
          </p:nvSpPr>
          <p:spPr>
            <a:xfrm>
              <a:off x="8734171" y="1927314"/>
              <a:ext cx="4170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/>
                <a:t>-</a:t>
              </a:r>
              <a:endParaRPr lang="zh-CN" altLang="en-US" sz="1400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4401E5E8-512D-3C8D-F129-7C89C283D513}"/>
                </a:ext>
              </a:extLst>
            </p:cNvPr>
            <p:cNvSpPr txBox="1"/>
            <p:nvPr/>
          </p:nvSpPr>
          <p:spPr>
            <a:xfrm>
              <a:off x="8734171" y="3608866"/>
              <a:ext cx="4170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/>
                <a:t>-</a:t>
              </a:r>
              <a:endParaRPr lang="zh-CN" altLang="en-US" sz="1400"/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1F81C47A-B184-D073-29D5-C3EBC15CA11C}"/>
                </a:ext>
              </a:extLst>
            </p:cNvPr>
            <p:cNvSpPr txBox="1"/>
            <p:nvPr/>
          </p:nvSpPr>
          <p:spPr>
            <a:xfrm>
              <a:off x="8080240" y="2107512"/>
              <a:ext cx="7184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/>
                <a:t>BPD</a:t>
              </a:r>
              <a:endParaRPr lang="zh-CN" altLang="en-US" sz="1400"/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3CDC4A4E-9728-8519-8C23-B9BAE52D8CCB}"/>
                </a:ext>
              </a:extLst>
            </p:cNvPr>
            <p:cNvSpPr txBox="1"/>
            <p:nvPr/>
          </p:nvSpPr>
          <p:spPr>
            <a:xfrm>
              <a:off x="8077922" y="3796438"/>
              <a:ext cx="7184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/>
                <a:t>BPD</a:t>
              </a:r>
              <a:endParaRPr lang="zh-CN" altLang="en-US" sz="1400"/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57313D5B-6262-6B16-0281-75818AF39A57}"/>
                </a:ext>
              </a:extLst>
            </p:cNvPr>
            <p:cNvSpPr/>
            <p:nvPr/>
          </p:nvSpPr>
          <p:spPr>
            <a:xfrm rot="16200000">
              <a:off x="8808153" y="2918945"/>
              <a:ext cx="1665818" cy="38150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>
                  <a:solidFill>
                    <a:schemeClr val="tx1"/>
                  </a:solidFill>
                </a:rPr>
                <a:t>Oscilloscope</a:t>
              </a:r>
              <a:endParaRPr lang="zh-CN" altLang="en-US" sz="1400">
                <a:solidFill>
                  <a:schemeClr val="tx1"/>
                </a:solidFill>
              </a:endParaRPr>
            </a:p>
          </p:txBody>
        </p: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DFEF7F8D-1BB2-44B0-EA81-8D3A2E58375B}"/>
                </a:ext>
              </a:extLst>
            </p:cNvPr>
            <p:cNvCxnSpPr>
              <a:cxnSpLocks/>
              <a:endCxn id="51" idx="0"/>
            </p:cNvCxnSpPr>
            <p:nvPr/>
          </p:nvCxnSpPr>
          <p:spPr>
            <a:xfrm>
              <a:off x="9067165" y="2336580"/>
              <a:ext cx="383144" cy="773118"/>
            </a:xfrm>
            <a:prstGeom prst="line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6F5D5ED0-E5F1-51F2-CD96-BFAF7CB74B6D}"/>
                </a:ext>
              </a:extLst>
            </p:cNvPr>
            <p:cNvCxnSpPr>
              <a:cxnSpLocks/>
              <a:endCxn id="51" idx="0"/>
            </p:cNvCxnSpPr>
            <p:nvPr/>
          </p:nvCxnSpPr>
          <p:spPr>
            <a:xfrm flipV="1">
              <a:off x="9028736" y="3109698"/>
              <a:ext cx="421573" cy="738524"/>
            </a:xfrm>
            <a:prstGeom prst="line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FE6E4AC1-9CDA-C99A-5585-C2F196D89191}"/>
                </a:ext>
              </a:extLst>
            </p:cNvPr>
            <p:cNvSpPr txBox="1"/>
            <p:nvPr/>
          </p:nvSpPr>
          <p:spPr>
            <a:xfrm>
              <a:off x="1737189" y="3498207"/>
              <a:ext cx="102424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/>
                <a:t>10 dB loss</a:t>
              </a:r>
              <a:endParaRPr lang="zh-CN" altLang="en-US" sz="1400"/>
            </a:p>
          </p:txBody>
        </p:sp>
        <p:sp>
          <p:nvSpPr>
            <p:cNvPr id="56" name="左大括号 55">
              <a:extLst>
                <a:ext uri="{FF2B5EF4-FFF2-40B4-BE49-F238E27FC236}">
                  <a16:creationId xmlns:a16="http://schemas.microsoft.com/office/drawing/2014/main" id="{4C1FEC5F-F9E8-8ABC-4C82-39EF0D7A83B8}"/>
                </a:ext>
              </a:extLst>
            </p:cNvPr>
            <p:cNvSpPr/>
            <p:nvPr/>
          </p:nvSpPr>
          <p:spPr>
            <a:xfrm rot="5400000">
              <a:off x="5137095" y="692865"/>
              <a:ext cx="134531" cy="2962893"/>
            </a:xfrm>
            <a:prstGeom prst="leftBrace">
              <a:avLst/>
            </a:prstGeom>
            <a:noFill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30047BE8-BB62-DD94-3446-9E698FCA93ED}"/>
                </a:ext>
              </a:extLst>
            </p:cNvPr>
            <p:cNvSpPr txBox="1"/>
            <p:nvPr/>
          </p:nvSpPr>
          <p:spPr>
            <a:xfrm>
              <a:off x="4615550" y="1683530"/>
              <a:ext cx="128945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/>
                <a:t>1.5 dB loss</a:t>
              </a:r>
              <a:endParaRPr lang="zh-CN" altLang="en-US" sz="1400"/>
            </a:p>
          </p:txBody>
        </p:sp>
        <p:sp>
          <p:nvSpPr>
            <p:cNvPr id="58" name="左大括号 57">
              <a:extLst>
                <a:ext uri="{FF2B5EF4-FFF2-40B4-BE49-F238E27FC236}">
                  <a16:creationId xmlns:a16="http://schemas.microsoft.com/office/drawing/2014/main" id="{68E90BB7-B632-A812-9F07-0BDD16BE3035}"/>
                </a:ext>
              </a:extLst>
            </p:cNvPr>
            <p:cNvSpPr/>
            <p:nvPr/>
          </p:nvSpPr>
          <p:spPr>
            <a:xfrm rot="16200000">
              <a:off x="5146002" y="2577321"/>
              <a:ext cx="134531" cy="2962893"/>
            </a:xfrm>
            <a:prstGeom prst="leftBrace">
              <a:avLst/>
            </a:prstGeom>
            <a:noFill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BC3EED81-6BCF-C9D4-5483-00E1160B5E55}"/>
                </a:ext>
              </a:extLst>
            </p:cNvPr>
            <p:cNvSpPr txBox="1"/>
            <p:nvPr/>
          </p:nvSpPr>
          <p:spPr>
            <a:xfrm>
              <a:off x="4615549" y="4227654"/>
              <a:ext cx="128945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/>
                <a:t>2.2 dB loss</a:t>
              </a:r>
              <a:endParaRPr lang="zh-CN" altLang="en-US" sz="1400"/>
            </a:p>
          </p:txBody>
        </p:sp>
        <p:cxnSp>
          <p:nvCxnSpPr>
            <p:cNvPr id="110" name="直接连接符 109">
              <a:extLst>
                <a:ext uri="{FF2B5EF4-FFF2-40B4-BE49-F238E27FC236}">
                  <a16:creationId xmlns:a16="http://schemas.microsoft.com/office/drawing/2014/main" id="{35F913C3-1E9F-FB6E-A7DA-EAEABCEFD3D5}"/>
                </a:ext>
              </a:extLst>
            </p:cNvPr>
            <p:cNvCxnSpPr>
              <a:cxnSpLocks/>
            </p:cNvCxnSpPr>
            <p:nvPr/>
          </p:nvCxnSpPr>
          <p:spPr>
            <a:xfrm>
              <a:off x="233376" y="1035349"/>
              <a:ext cx="47782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1" name="文本框 110">
              <a:extLst>
                <a:ext uri="{FF2B5EF4-FFF2-40B4-BE49-F238E27FC236}">
                  <a16:creationId xmlns:a16="http://schemas.microsoft.com/office/drawing/2014/main" id="{18E56D2D-60A7-50A5-30D6-13B1DBDDEF3F}"/>
                </a:ext>
              </a:extLst>
            </p:cNvPr>
            <p:cNvSpPr txBox="1"/>
            <p:nvPr/>
          </p:nvSpPr>
          <p:spPr>
            <a:xfrm>
              <a:off x="749292" y="843162"/>
              <a:ext cx="24565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/>
                <a:t>Optical signal</a:t>
              </a:r>
              <a:endParaRPr lang="zh-CN" altLang="en-US"/>
            </a:p>
          </p:txBody>
        </p:sp>
        <p:cxnSp>
          <p:nvCxnSpPr>
            <p:cNvPr id="112" name="直接连接符 111">
              <a:extLst>
                <a:ext uri="{FF2B5EF4-FFF2-40B4-BE49-F238E27FC236}">
                  <a16:creationId xmlns:a16="http://schemas.microsoft.com/office/drawing/2014/main" id="{A2CD5B75-A72E-4353-F9D0-8EEAEB3718A0}"/>
                </a:ext>
              </a:extLst>
            </p:cNvPr>
            <p:cNvCxnSpPr>
              <a:cxnSpLocks/>
            </p:cNvCxnSpPr>
            <p:nvPr/>
          </p:nvCxnSpPr>
          <p:spPr>
            <a:xfrm>
              <a:off x="233377" y="1399820"/>
              <a:ext cx="477824" cy="0"/>
            </a:xfrm>
            <a:prstGeom prst="line">
              <a:avLst/>
            </a:prstGeom>
            <a:ln w="19050"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13" name="文本框 112">
              <a:extLst>
                <a:ext uri="{FF2B5EF4-FFF2-40B4-BE49-F238E27FC236}">
                  <a16:creationId xmlns:a16="http://schemas.microsoft.com/office/drawing/2014/main" id="{734B5600-34A6-71B4-3FA5-4853E38192D4}"/>
                </a:ext>
              </a:extLst>
            </p:cNvPr>
            <p:cNvSpPr txBox="1"/>
            <p:nvPr/>
          </p:nvSpPr>
          <p:spPr>
            <a:xfrm>
              <a:off x="749293" y="1207633"/>
              <a:ext cx="25357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>
                  <a:solidFill>
                    <a:schemeClr val="accent6">
                      <a:lumMod val="75000"/>
                    </a:schemeClr>
                  </a:solidFill>
                </a:rPr>
                <a:t>Trigger signal</a:t>
              </a:r>
              <a:endParaRPr lang="zh-CN" altLang="en-US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cxnSp>
          <p:nvCxnSpPr>
            <p:cNvPr id="114" name="直接连接符 113">
              <a:extLst>
                <a:ext uri="{FF2B5EF4-FFF2-40B4-BE49-F238E27FC236}">
                  <a16:creationId xmlns:a16="http://schemas.microsoft.com/office/drawing/2014/main" id="{0232D1A4-B0F6-8570-1C19-8E0485715381}"/>
                </a:ext>
              </a:extLst>
            </p:cNvPr>
            <p:cNvCxnSpPr>
              <a:cxnSpLocks/>
            </p:cNvCxnSpPr>
            <p:nvPr/>
          </p:nvCxnSpPr>
          <p:spPr>
            <a:xfrm>
              <a:off x="233376" y="1741964"/>
              <a:ext cx="477824" cy="0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文本框 114">
              <a:extLst>
                <a:ext uri="{FF2B5EF4-FFF2-40B4-BE49-F238E27FC236}">
                  <a16:creationId xmlns:a16="http://schemas.microsoft.com/office/drawing/2014/main" id="{04999C28-CF54-050B-4261-64608537F2F5}"/>
                </a:ext>
              </a:extLst>
            </p:cNvPr>
            <p:cNvSpPr txBox="1"/>
            <p:nvPr/>
          </p:nvSpPr>
          <p:spPr>
            <a:xfrm>
              <a:off x="749291" y="1549777"/>
              <a:ext cx="27841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>
                  <a:solidFill>
                    <a:srgbClr val="0070C0"/>
                  </a:solidFill>
                </a:rPr>
                <a:t>Ethernet/USB connection</a:t>
              </a:r>
              <a:endParaRPr lang="zh-CN" altLang="en-US">
                <a:solidFill>
                  <a:srgbClr val="0070C0"/>
                </a:solidFill>
              </a:endParaRPr>
            </a:p>
          </p:txBody>
        </p:sp>
        <p:cxnSp>
          <p:nvCxnSpPr>
            <p:cNvPr id="116" name="直接连接符 115">
              <a:extLst>
                <a:ext uri="{FF2B5EF4-FFF2-40B4-BE49-F238E27FC236}">
                  <a16:creationId xmlns:a16="http://schemas.microsoft.com/office/drawing/2014/main" id="{C3A5F6F9-3C4C-E1F9-5678-FF9B9B24735E}"/>
                </a:ext>
              </a:extLst>
            </p:cNvPr>
            <p:cNvCxnSpPr>
              <a:cxnSpLocks/>
            </p:cNvCxnSpPr>
            <p:nvPr/>
          </p:nvCxnSpPr>
          <p:spPr>
            <a:xfrm>
              <a:off x="233376" y="2088102"/>
              <a:ext cx="477824" cy="0"/>
            </a:xfrm>
            <a:prstGeom prst="line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7" name="文本框 116">
              <a:extLst>
                <a:ext uri="{FF2B5EF4-FFF2-40B4-BE49-F238E27FC236}">
                  <a16:creationId xmlns:a16="http://schemas.microsoft.com/office/drawing/2014/main" id="{103A3BB5-F981-955C-F9CA-59CE4AAB6A18}"/>
                </a:ext>
              </a:extLst>
            </p:cNvPr>
            <p:cNvSpPr txBox="1"/>
            <p:nvPr/>
          </p:nvSpPr>
          <p:spPr>
            <a:xfrm>
              <a:off x="749292" y="1895915"/>
              <a:ext cx="245658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>
                  <a:solidFill>
                    <a:srgbClr val="7030A0"/>
                  </a:solidFill>
                </a:rPr>
                <a:t>Electrical signal</a:t>
              </a:r>
              <a:endParaRPr lang="zh-CN" altLang="en-US">
                <a:solidFill>
                  <a:srgbClr val="7030A0"/>
                </a:solidFill>
              </a:endParaRPr>
            </a:p>
          </p:txBody>
        </p:sp>
        <p:sp>
          <p:nvSpPr>
            <p:cNvPr id="118" name="矩形 117">
              <a:extLst>
                <a:ext uri="{FF2B5EF4-FFF2-40B4-BE49-F238E27FC236}">
                  <a16:creationId xmlns:a16="http://schemas.microsoft.com/office/drawing/2014/main" id="{39029A10-9BD2-4A8E-0678-360760888B2B}"/>
                </a:ext>
              </a:extLst>
            </p:cNvPr>
            <p:cNvSpPr/>
            <p:nvPr/>
          </p:nvSpPr>
          <p:spPr>
            <a:xfrm>
              <a:off x="10253388" y="2914631"/>
              <a:ext cx="1084376" cy="3901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>
                  <a:solidFill>
                    <a:srgbClr val="FF0000"/>
                  </a:solidFill>
                </a:rPr>
                <a:t>Computer</a:t>
              </a:r>
            </a:p>
          </p:txBody>
        </p:sp>
        <p:cxnSp>
          <p:nvCxnSpPr>
            <p:cNvPr id="119" name="直接连接符 118">
              <a:extLst>
                <a:ext uri="{FF2B5EF4-FFF2-40B4-BE49-F238E27FC236}">
                  <a16:creationId xmlns:a16="http://schemas.microsoft.com/office/drawing/2014/main" id="{5BD8D338-D22F-943B-B1BB-E276E5B704E3}"/>
                </a:ext>
              </a:extLst>
            </p:cNvPr>
            <p:cNvCxnSpPr>
              <a:cxnSpLocks/>
              <a:stCxn id="51" idx="2"/>
              <a:endCxn id="118" idx="1"/>
            </p:cNvCxnSpPr>
            <p:nvPr/>
          </p:nvCxnSpPr>
          <p:spPr>
            <a:xfrm>
              <a:off x="9831815" y="3109698"/>
              <a:ext cx="421573" cy="0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6" name="文本框 125">
            <a:extLst>
              <a:ext uri="{FF2B5EF4-FFF2-40B4-BE49-F238E27FC236}">
                <a16:creationId xmlns:a16="http://schemas.microsoft.com/office/drawing/2014/main" id="{20A32878-6FA7-9B0B-8E2F-D56B7A9FB265}"/>
              </a:ext>
            </a:extLst>
          </p:cNvPr>
          <p:cNvSpPr txBox="1"/>
          <p:nvPr/>
        </p:nvSpPr>
        <p:spPr>
          <a:xfrm>
            <a:off x="9258737" y="5322118"/>
            <a:ext cx="290119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VOA: variable optical attenuator</a:t>
            </a:r>
          </a:p>
          <a:p>
            <a:r>
              <a:rPr lang="en-US" altLang="zh-CN" sz="1400"/>
              <a:t>PC: polarization controller</a:t>
            </a:r>
          </a:p>
          <a:p>
            <a:r>
              <a:rPr lang="en-US" altLang="zh-CN" sz="1400"/>
              <a:t>AOM: acousto-optic modulator</a:t>
            </a:r>
          </a:p>
          <a:p>
            <a:r>
              <a:rPr lang="en-US" altLang="zh-CN" sz="1400"/>
              <a:t>SMF: single-mode fiber</a:t>
            </a:r>
          </a:p>
          <a:p>
            <a:r>
              <a:rPr lang="en-US" altLang="zh-CN" sz="1400"/>
              <a:t>BPD: balanced photodetector</a:t>
            </a:r>
          </a:p>
        </p:txBody>
      </p:sp>
    </p:spTree>
    <p:extLst>
      <p:ext uri="{BB962C8B-B14F-4D97-AF65-F5344CB8AC3E}">
        <p14:creationId xmlns:p14="http://schemas.microsoft.com/office/powerpoint/2010/main" val="603303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5AEAE7-F3FE-EB28-DD42-1435D9D735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342AA8A-2CF6-4FF8-14A5-AA1A33DDCB05}"/>
              </a:ext>
            </a:extLst>
          </p:cNvPr>
          <p:cNvSpPr txBox="1"/>
          <p:nvPr/>
        </p:nvSpPr>
        <p:spPr>
          <a:xfrm>
            <a:off x="2858022" y="2705725"/>
            <a:ext cx="64759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/>
              <a:t>Part I: Transmittance and Reflectance</a:t>
            </a:r>
            <a:endParaRPr lang="zh-CN" altLang="en-US" sz="160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987093C-D380-427E-1316-7D84755BC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20760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81371E-289F-1075-884B-75B9E52553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63E409DA-B0A8-B3B5-A595-9C8C615CD1E9}"/>
              </a:ext>
            </a:extLst>
          </p:cNvPr>
          <p:cNvSpPr txBox="1"/>
          <p:nvPr/>
        </p:nvSpPr>
        <p:spPr>
          <a:xfrm>
            <a:off x="112733" y="169101"/>
            <a:ext cx="84978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Relevant equipment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360F3B9-27BD-AE1B-E3A8-F0A84CD65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20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3E37B94-E5D6-C937-8CAE-04673833EE05}"/>
              </a:ext>
            </a:extLst>
          </p:cNvPr>
          <p:cNvSpPr txBox="1"/>
          <p:nvPr/>
        </p:nvSpPr>
        <p:spPr>
          <a:xfrm>
            <a:off x="112732" y="630766"/>
            <a:ext cx="1173636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CN"/>
          </a:p>
          <a:p>
            <a:r>
              <a:rPr lang="en-US" altLang="zh-CN"/>
              <a:t>AOM: Brimrose AMM-55-8-70-1550-2FP (center frequency 55 MHz, modulation bandwidth 8 MHz, operating wavelength around 1550 nm)</a:t>
            </a:r>
          </a:p>
          <a:p>
            <a:endParaRPr lang="en-US" altLang="zh-CN"/>
          </a:p>
          <a:p>
            <a:r>
              <a:rPr lang="en-US" altLang="zh-CN"/>
              <a:t>BPD: Thorlabs PDB415C-AC x2</a:t>
            </a:r>
          </a:p>
          <a:p>
            <a:endParaRPr lang="en-US" altLang="zh-CN"/>
          </a:p>
          <a:p>
            <a:r>
              <a:rPr lang="en-US" altLang="zh-CN"/>
              <a:t>Oscilloscope: Keysight MSOX6004A</a:t>
            </a:r>
          </a:p>
        </p:txBody>
      </p:sp>
      <p:pic>
        <p:nvPicPr>
          <p:cNvPr id="6" name="图片 5" descr="A machine with wires and a monitor&#10;&#10;描述已自动生成">
            <a:extLst>
              <a:ext uri="{FF2B5EF4-FFF2-40B4-BE49-F238E27FC236}">
                <a16:creationId xmlns:a16="http://schemas.microsoft.com/office/drawing/2014/main" id="{C0EBFBC5-3508-46BF-818B-BD2AF2A41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6201" y="2279702"/>
            <a:ext cx="4668907" cy="350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2223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CD8C25-032D-992C-5469-635D04B8FA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6579E449-2282-E780-A063-E1E9777FD8C7}"/>
              </a:ext>
            </a:extLst>
          </p:cNvPr>
          <p:cNvSpPr txBox="1"/>
          <p:nvPr/>
        </p:nvSpPr>
        <p:spPr>
          <a:xfrm>
            <a:off x="112733" y="169101"/>
            <a:ext cx="84978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Note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2F60ACA-633D-C671-3876-8588C14CC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21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B92CCD5-8E1F-DED0-DBA9-755EB6C6E479}"/>
              </a:ext>
            </a:extLst>
          </p:cNvPr>
          <p:cNvSpPr txBox="1"/>
          <p:nvPr/>
        </p:nvSpPr>
        <p:spPr>
          <a:xfrm>
            <a:off x="112732" y="630766"/>
            <a:ext cx="1173636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CN"/>
          </a:p>
          <a:p>
            <a:r>
              <a:rPr lang="en-US" altLang="zh-CN"/>
              <a:t>Operating principle: Self-heterodyne detection for laser noise spectrum measurement. Two BPDs are deployed, and the noise spectrum is determined from the cross-correlation of their records. This approach can remove the contribution of PD noise to measured laser noise spectrum.</a:t>
            </a:r>
          </a:p>
          <a:p>
            <a:endParaRPr lang="en-US" altLang="zh-CN"/>
          </a:p>
          <a:p>
            <a:r>
              <a:rPr lang="en-US" altLang="zh-CN"/>
              <a:t>The oscilloscope should have a memory depth of &gt;200 Mpts/ch such that all the data can be collected in a continuous measurement, which is important to reduce the impact of laser frequency drift.</a:t>
            </a:r>
          </a:p>
          <a:p>
            <a:endParaRPr lang="en-US" altLang="zh-CN"/>
          </a:p>
          <a:p>
            <a:r>
              <a:rPr lang="en-US" altLang="zh-CN"/>
              <a:t>The BPDs have a </a:t>
            </a:r>
            <a:r>
              <a:rPr lang="en-US" altLang="zh-CN">
                <a:solidFill>
                  <a:srgbClr val="FF0000"/>
                </a:solidFill>
              </a:rPr>
              <a:t>saturation power of 72 uW</a:t>
            </a:r>
            <a:r>
              <a:rPr lang="en-US" altLang="zh-CN"/>
              <a:t>. The VOA should be tuned to accommodate this power limitation.</a:t>
            </a:r>
          </a:p>
          <a:p>
            <a:endParaRPr lang="en-US" altLang="zh-CN"/>
          </a:p>
          <a:p>
            <a:r>
              <a:rPr lang="en-US" altLang="zh-CN"/>
              <a:t>Fibers </a:t>
            </a:r>
            <a:r>
              <a:rPr lang="en-US" altLang="zh-CN">
                <a:solidFill>
                  <a:srgbClr val="FF0000"/>
                </a:solidFill>
              </a:rPr>
              <a:t>must not </a:t>
            </a:r>
            <a:r>
              <a:rPr lang="en-US" altLang="zh-CN"/>
              <a:t>be connected to the BPDs very </a:t>
            </a:r>
            <a:r>
              <a:rPr lang="en-US" altLang="zh-CN">
                <a:solidFill>
                  <a:srgbClr val="FF0000"/>
                </a:solidFill>
              </a:rPr>
              <a:t>tightly</a:t>
            </a:r>
            <a:r>
              <a:rPr lang="en-US" altLang="zh-CN"/>
              <a:t>, otherwise the BPDs may get damaged.</a:t>
            </a:r>
          </a:p>
          <a:p>
            <a:endParaRPr lang="en-US" altLang="zh-CN"/>
          </a:p>
          <a:p>
            <a:r>
              <a:rPr lang="en-US" altLang="zh-CN"/>
              <a:t>The polarization controller should be adjusted to maximize the amplitude of the 55-MHz oscillation measured by the oscilloscope.</a:t>
            </a:r>
          </a:p>
          <a:p>
            <a:endParaRPr lang="en-US" altLang="zh-CN"/>
          </a:p>
          <a:p>
            <a:r>
              <a:rPr lang="en-US" altLang="zh-CN"/>
              <a:t>The measurement script and data processing script are provided via this </a:t>
            </a:r>
            <a:r>
              <a:rPr lang="en-US" altLang="zh-CN">
                <a:hlinkClick r:id="rId3"/>
              </a:rPr>
              <a:t>link</a:t>
            </a:r>
            <a:r>
              <a:rPr lang="en-US" altLang="zh-CN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573528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8AC6CB-EEFA-FDC1-FD7E-EBEEB784B8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2AC6BDAA-6EF0-D937-978C-CA419885D987}"/>
              </a:ext>
            </a:extLst>
          </p:cNvPr>
          <p:cNvSpPr txBox="1"/>
          <p:nvPr/>
        </p:nvSpPr>
        <p:spPr>
          <a:xfrm>
            <a:off x="2858022" y="2705725"/>
            <a:ext cx="64759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/>
              <a:t>Part V: Wafer-scale IV Test</a:t>
            </a:r>
            <a:endParaRPr lang="zh-CN" altLang="en-US" sz="160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927F50C-93AE-1F86-9479-8515165EE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94124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8CC062-D6DD-750F-EC97-1BFC4116B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7DD69020-43E8-FE68-9000-28685C2ADEE2}"/>
              </a:ext>
            </a:extLst>
          </p:cNvPr>
          <p:cNvSpPr txBox="1"/>
          <p:nvPr/>
        </p:nvSpPr>
        <p:spPr>
          <a:xfrm>
            <a:off x="112733" y="169101"/>
            <a:ext cx="84978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Setup for wafer-scale IV test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7B15061-22DE-A265-B575-DF8EBB668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23</a:t>
            </a:fld>
            <a:endParaRPr lang="zh-CN" altLang="en-US"/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04E7EC49-EF34-7BA6-7116-436702D93FA4}"/>
              </a:ext>
            </a:extLst>
          </p:cNvPr>
          <p:cNvCxnSpPr>
            <a:cxnSpLocks/>
          </p:cNvCxnSpPr>
          <p:nvPr/>
        </p:nvCxnSpPr>
        <p:spPr>
          <a:xfrm>
            <a:off x="233376" y="1035349"/>
            <a:ext cx="47782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28CCA910-5D42-E649-BAFA-F5227B8E2FA8}"/>
              </a:ext>
            </a:extLst>
          </p:cNvPr>
          <p:cNvSpPr txBox="1"/>
          <p:nvPr/>
        </p:nvSpPr>
        <p:spPr>
          <a:xfrm>
            <a:off x="749292" y="843162"/>
            <a:ext cx="2456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Optical signal</a:t>
            </a:r>
            <a:endParaRPr lang="zh-CN" altLang="en-US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385BCA38-4D39-48F3-28A7-F28427F1A5E3}"/>
              </a:ext>
            </a:extLst>
          </p:cNvPr>
          <p:cNvCxnSpPr>
            <a:cxnSpLocks/>
          </p:cNvCxnSpPr>
          <p:nvPr/>
        </p:nvCxnSpPr>
        <p:spPr>
          <a:xfrm>
            <a:off x="233377" y="1399820"/>
            <a:ext cx="477824" cy="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A30D09AB-403F-CFA9-28CE-9D3DF98A5086}"/>
              </a:ext>
            </a:extLst>
          </p:cNvPr>
          <p:cNvSpPr txBox="1"/>
          <p:nvPr/>
        </p:nvSpPr>
        <p:spPr>
          <a:xfrm>
            <a:off x="749293" y="1207633"/>
            <a:ext cx="2535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accent6">
                    <a:lumMod val="75000"/>
                  </a:schemeClr>
                </a:solidFill>
              </a:rPr>
              <a:t>Trigger signal</a:t>
            </a:r>
            <a:endParaRPr lang="zh-CN" altLang="en-US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E72C46FF-8D24-5A1B-53B3-A306ACADA9C5}"/>
              </a:ext>
            </a:extLst>
          </p:cNvPr>
          <p:cNvCxnSpPr>
            <a:cxnSpLocks/>
          </p:cNvCxnSpPr>
          <p:nvPr/>
        </p:nvCxnSpPr>
        <p:spPr>
          <a:xfrm>
            <a:off x="233376" y="1741964"/>
            <a:ext cx="4778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>
            <a:extLst>
              <a:ext uri="{FF2B5EF4-FFF2-40B4-BE49-F238E27FC236}">
                <a16:creationId xmlns:a16="http://schemas.microsoft.com/office/drawing/2014/main" id="{462FF670-E295-C4CC-81C7-925CABB1BC61}"/>
              </a:ext>
            </a:extLst>
          </p:cNvPr>
          <p:cNvSpPr txBox="1"/>
          <p:nvPr/>
        </p:nvSpPr>
        <p:spPr>
          <a:xfrm>
            <a:off x="749291" y="1549777"/>
            <a:ext cx="2784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rgbClr val="0070C0"/>
                </a:solidFill>
              </a:rPr>
              <a:t>Ethernet/USB connection</a:t>
            </a:r>
            <a:endParaRPr lang="zh-CN" altLang="en-US">
              <a:solidFill>
                <a:srgbClr val="0070C0"/>
              </a:solidFill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BED237BB-1B24-E7FE-BED1-A9FB4EB3E26C}"/>
              </a:ext>
            </a:extLst>
          </p:cNvPr>
          <p:cNvCxnSpPr>
            <a:cxnSpLocks/>
          </p:cNvCxnSpPr>
          <p:nvPr/>
        </p:nvCxnSpPr>
        <p:spPr>
          <a:xfrm>
            <a:off x="233376" y="2088102"/>
            <a:ext cx="477824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CF5E8F10-CB17-5A6A-F47B-E595C3AAF48A}"/>
              </a:ext>
            </a:extLst>
          </p:cNvPr>
          <p:cNvSpPr txBox="1"/>
          <p:nvPr/>
        </p:nvSpPr>
        <p:spPr>
          <a:xfrm>
            <a:off x="749292" y="1895915"/>
            <a:ext cx="245658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rgbClr val="7030A0"/>
                </a:solidFill>
              </a:rPr>
              <a:t>Electrical signal</a:t>
            </a:r>
            <a:endParaRPr lang="zh-CN" altLang="en-US">
              <a:solidFill>
                <a:srgbClr val="7030A0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9DD61D5-8600-A685-5351-A8E657206F64}"/>
              </a:ext>
            </a:extLst>
          </p:cNvPr>
          <p:cNvSpPr/>
          <p:nvPr/>
        </p:nvSpPr>
        <p:spPr>
          <a:xfrm>
            <a:off x="7051526" y="3233934"/>
            <a:ext cx="954632" cy="3901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DUT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378276D4-2AD8-8173-FFF0-47DA8013468E}"/>
              </a:ext>
            </a:extLst>
          </p:cNvPr>
          <p:cNvSpPr/>
          <p:nvPr/>
        </p:nvSpPr>
        <p:spPr>
          <a:xfrm>
            <a:off x="5665096" y="3233932"/>
            <a:ext cx="954632" cy="3901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SMU</a:t>
            </a: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7BB70D7A-2B9D-A6C5-C124-821211DC51F2}"/>
              </a:ext>
            </a:extLst>
          </p:cNvPr>
          <p:cNvCxnSpPr>
            <a:cxnSpLocks/>
          </p:cNvCxnSpPr>
          <p:nvPr/>
        </p:nvCxnSpPr>
        <p:spPr>
          <a:xfrm>
            <a:off x="6619728" y="3436105"/>
            <a:ext cx="426727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871B8B33-5909-0B7E-B67E-F0A75A597BDF}"/>
              </a:ext>
            </a:extLst>
          </p:cNvPr>
          <p:cNvSpPr/>
          <p:nvPr/>
        </p:nvSpPr>
        <p:spPr>
          <a:xfrm>
            <a:off x="4185842" y="3233932"/>
            <a:ext cx="1084376" cy="3901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rgbClr val="FF0000"/>
                </a:solidFill>
              </a:rPr>
              <a:t>Computer</a:t>
            </a: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CFD42B38-B8F3-A4BC-0DAB-EBC7128D3252}"/>
              </a:ext>
            </a:extLst>
          </p:cNvPr>
          <p:cNvCxnSpPr>
            <a:cxnSpLocks/>
          </p:cNvCxnSpPr>
          <p:nvPr/>
        </p:nvCxnSpPr>
        <p:spPr>
          <a:xfrm>
            <a:off x="5272753" y="3432343"/>
            <a:ext cx="400752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969B37E8-2BA1-4924-3F21-5CA1864146BE}"/>
              </a:ext>
            </a:extLst>
          </p:cNvPr>
          <p:cNvSpPr txBox="1"/>
          <p:nvPr/>
        </p:nvSpPr>
        <p:spPr>
          <a:xfrm>
            <a:off x="9258737" y="5322118"/>
            <a:ext cx="29011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SMU: source/measure unit</a:t>
            </a:r>
          </a:p>
          <a:p>
            <a:r>
              <a:rPr lang="en-US" altLang="zh-CN" sz="1400"/>
              <a:t>DUT: device under test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5536CA5E-0B92-378F-5FFD-8F140EF4A087}"/>
              </a:ext>
            </a:extLst>
          </p:cNvPr>
          <p:cNvSpPr/>
          <p:nvPr/>
        </p:nvSpPr>
        <p:spPr>
          <a:xfrm>
            <a:off x="6833091" y="2913075"/>
            <a:ext cx="1656826" cy="1031846"/>
          </a:xfrm>
          <a:prstGeom prst="rect">
            <a:avLst/>
          </a:prstGeom>
          <a:noFill/>
          <a:ln>
            <a:solidFill>
              <a:srgbClr val="FFC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08FEA884-3D7E-CD48-3F93-D401E804AA99}"/>
              </a:ext>
            </a:extLst>
          </p:cNvPr>
          <p:cNvSpPr txBox="1"/>
          <p:nvPr/>
        </p:nvSpPr>
        <p:spPr>
          <a:xfrm>
            <a:off x="6833091" y="2519507"/>
            <a:ext cx="1656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>
                <a:solidFill>
                  <a:srgbClr val="FFC000"/>
                </a:solidFill>
              </a:rPr>
              <a:t>Probe station</a:t>
            </a:r>
            <a:endParaRPr lang="zh-CN" altLang="en-US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88885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DB29B2-FEE0-2D4A-70B5-CDAB6B942F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A microscope with wires and a circular object&#10;&#10;中度可信度描述已自动生成">
            <a:extLst>
              <a:ext uri="{FF2B5EF4-FFF2-40B4-BE49-F238E27FC236}">
                <a16:creationId xmlns:a16="http://schemas.microsoft.com/office/drawing/2014/main" id="{F1CAE058-D102-040F-E8CF-70747C2BD2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6200" y="2279702"/>
            <a:ext cx="4668907" cy="3501681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689294B3-1C1F-A894-C305-B0D5367EC144}"/>
              </a:ext>
            </a:extLst>
          </p:cNvPr>
          <p:cNvSpPr txBox="1"/>
          <p:nvPr/>
        </p:nvSpPr>
        <p:spPr>
          <a:xfrm>
            <a:off x="112733" y="169101"/>
            <a:ext cx="84978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Relevant equipment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BFF4AB87-DB4A-BB51-DFE9-9BE37A8EA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24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513029D-155D-18FF-FF93-6A40DD735F49}"/>
              </a:ext>
            </a:extLst>
          </p:cNvPr>
          <p:cNvSpPr txBox="1"/>
          <p:nvPr/>
        </p:nvSpPr>
        <p:spPr>
          <a:xfrm>
            <a:off x="112732" y="630766"/>
            <a:ext cx="1173636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CN"/>
          </a:p>
          <a:p>
            <a:r>
              <a:rPr lang="en-US" altLang="zh-CN"/>
              <a:t>SMU: Keysight B2901BL or B2902B</a:t>
            </a:r>
          </a:p>
          <a:p>
            <a:endParaRPr lang="en-US" altLang="zh-CN"/>
          </a:p>
          <a:p>
            <a:r>
              <a:rPr lang="en-US" altLang="zh-CN"/>
              <a:t>Probe station: FormFactor MPS150</a:t>
            </a:r>
          </a:p>
        </p:txBody>
      </p:sp>
    </p:spTree>
    <p:extLst>
      <p:ext uri="{BB962C8B-B14F-4D97-AF65-F5344CB8AC3E}">
        <p14:creationId xmlns:p14="http://schemas.microsoft.com/office/powerpoint/2010/main" val="8118317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F9F6AD-D18F-84A7-23DE-28926A1B9F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65A367A-D686-B0A8-2B74-E5EAA64E0488}"/>
              </a:ext>
            </a:extLst>
          </p:cNvPr>
          <p:cNvSpPr txBox="1"/>
          <p:nvPr/>
        </p:nvSpPr>
        <p:spPr>
          <a:xfrm>
            <a:off x="112733" y="169101"/>
            <a:ext cx="84978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Note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DCFD3F00-F21B-0675-95DB-166BB07E8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25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F00718C-D8D5-CA7A-557B-7022CAC15B45}"/>
              </a:ext>
            </a:extLst>
          </p:cNvPr>
          <p:cNvSpPr txBox="1"/>
          <p:nvPr/>
        </p:nvSpPr>
        <p:spPr>
          <a:xfrm>
            <a:off x="112732" y="630766"/>
            <a:ext cx="1173636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CN"/>
          </a:p>
          <a:p>
            <a:r>
              <a:rPr lang="en-US" altLang="zh-CN"/>
              <a:t>Operating principle: Scan injection current and measure the corresponding voltage (or vice versa).</a:t>
            </a:r>
          </a:p>
          <a:p>
            <a:endParaRPr lang="en-US" altLang="zh-CN"/>
          </a:p>
          <a:p>
            <a:r>
              <a:rPr lang="en-US" altLang="zh-CN"/>
              <a:t>The probe station is movable and has a large range of motion in the horizontal directions. This significantly improves the IV testing efficiency.</a:t>
            </a:r>
          </a:p>
          <a:p>
            <a:endParaRPr lang="en-US" altLang="zh-CN"/>
          </a:p>
          <a:p>
            <a:r>
              <a:rPr lang="en-US" altLang="zh-CN"/>
              <a:t>The measurement script is provided via this </a:t>
            </a:r>
            <a:r>
              <a:rPr lang="en-US" altLang="zh-CN">
                <a:hlinkClick r:id="rId3"/>
              </a:rPr>
              <a:t>link</a:t>
            </a:r>
            <a:r>
              <a:rPr lang="en-US" altLang="zh-CN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202711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29F5BD-4EC8-1F2C-0CAA-BCC4AA09A4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1D9CFA6B-9153-C9D7-EC59-5F0E6CBEC969}"/>
              </a:ext>
            </a:extLst>
          </p:cNvPr>
          <p:cNvSpPr txBox="1"/>
          <p:nvPr/>
        </p:nvSpPr>
        <p:spPr>
          <a:xfrm>
            <a:off x="112733" y="169101"/>
            <a:ext cx="84978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Scripts for automating measurement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630A1C62-60CA-2D4E-F4BA-C2B205CB9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26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4BEB997-8A75-46E2-2807-7251968B1D81}"/>
              </a:ext>
            </a:extLst>
          </p:cNvPr>
          <p:cNvSpPr txBox="1"/>
          <p:nvPr/>
        </p:nvSpPr>
        <p:spPr>
          <a:xfrm>
            <a:off x="112732" y="630766"/>
            <a:ext cx="1173636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CN"/>
          </a:p>
          <a:p>
            <a:r>
              <a:rPr lang="en-US" altLang="zh-CN">
                <a:hlinkClick r:id="rId3"/>
              </a:rPr>
              <a:t>Low-bandwidth transmittance/reflectance spectra measurement</a:t>
            </a:r>
            <a:endParaRPr lang="en-US" altLang="zh-CN"/>
          </a:p>
          <a:p>
            <a:endParaRPr lang="en-US" altLang="zh-CN"/>
          </a:p>
          <a:p>
            <a:r>
              <a:rPr lang="en-US" altLang="zh-CN">
                <a:hlinkClick r:id="rId4"/>
              </a:rPr>
              <a:t>High-bandwidth transmittance/reflectance spectra measurement</a:t>
            </a:r>
            <a:endParaRPr lang="en-US" altLang="zh-CN"/>
          </a:p>
          <a:p>
            <a:endParaRPr lang="en-US" altLang="zh-CN"/>
          </a:p>
          <a:p>
            <a:r>
              <a:rPr lang="en-US" altLang="zh-CN">
                <a:hlinkClick r:id="rId5"/>
              </a:rPr>
              <a:t>Optical spectrum characterization</a:t>
            </a:r>
            <a:endParaRPr lang="en-US" altLang="zh-CN"/>
          </a:p>
          <a:p>
            <a:endParaRPr lang="en-US" altLang="zh-CN"/>
          </a:p>
          <a:p>
            <a:r>
              <a:rPr lang="en-US" altLang="zh-CN">
                <a:hlinkClick r:id="rId6"/>
              </a:rPr>
              <a:t>IV testing</a:t>
            </a:r>
            <a:endParaRPr lang="en-US" altLang="zh-CN"/>
          </a:p>
          <a:p>
            <a:endParaRPr lang="en-US" altLang="zh-CN"/>
          </a:p>
          <a:p>
            <a:r>
              <a:rPr lang="en-US" altLang="zh-CN">
                <a:hlinkClick r:id="rId7"/>
              </a:rPr>
              <a:t>Laser LIV testing</a:t>
            </a:r>
            <a:endParaRPr lang="en-US" altLang="zh-CN"/>
          </a:p>
          <a:p>
            <a:endParaRPr lang="en-US" altLang="zh-CN"/>
          </a:p>
          <a:p>
            <a:r>
              <a:rPr lang="en-US" altLang="zh-CN">
                <a:hlinkClick r:id="rId8"/>
              </a:rPr>
              <a:t>Laser linewidth measurement</a:t>
            </a: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54230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876F8E9D-4B68-A0CF-4E0B-C4CAEA896536}"/>
              </a:ext>
            </a:extLst>
          </p:cNvPr>
          <p:cNvSpPr txBox="1"/>
          <p:nvPr/>
        </p:nvSpPr>
        <p:spPr>
          <a:xfrm>
            <a:off x="112733" y="169101"/>
            <a:ext cx="8078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Setup for characterizing transmittance/reflectance spectra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17B36D4-EDA2-909B-1FC7-96D5C7CBF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30D322F-B6DC-74D9-B7EA-5C28683541CF}"/>
              </a:ext>
            </a:extLst>
          </p:cNvPr>
          <p:cNvSpPr/>
          <p:nvPr/>
        </p:nvSpPr>
        <p:spPr>
          <a:xfrm>
            <a:off x="112733" y="2461645"/>
            <a:ext cx="1371593" cy="3901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Tunable Laser</a:t>
            </a: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00BF66A-0805-4DBB-4844-CC4AEB6A46C5}"/>
              </a:ext>
            </a:extLst>
          </p:cNvPr>
          <p:cNvCxnSpPr>
            <a:cxnSpLocks/>
            <a:stCxn id="8" idx="3"/>
            <a:endCxn id="20" idx="1"/>
          </p:cNvCxnSpPr>
          <p:nvPr/>
        </p:nvCxnSpPr>
        <p:spPr>
          <a:xfrm flipV="1">
            <a:off x="1484326" y="2655380"/>
            <a:ext cx="349962" cy="133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9262322E-DFD6-85D8-39E0-14F7E4C30DCF}"/>
              </a:ext>
            </a:extLst>
          </p:cNvPr>
          <p:cNvCxnSpPr>
            <a:cxnSpLocks/>
          </p:cNvCxnSpPr>
          <p:nvPr/>
        </p:nvCxnSpPr>
        <p:spPr>
          <a:xfrm>
            <a:off x="3793066" y="1655725"/>
            <a:ext cx="0" cy="1961159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0D365F2E-40DE-5105-6C5A-E4E1756D1FDF}"/>
              </a:ext>
            </a:extLst>
          </p:cNvPr>
          <p:cNvCxnSpPr/>
          <p:nvPr/>
        </p:nvCxnSpPr>
        <p:spPr>
          <a:xfrm>
            <a:off x="3793066" y="1655725"/>
            <a:ext cx="5080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0E4962FB-E716-E44B-8776-0396C7E732A6}"/>
              </a:ext>
            </a:extLst>
          </p:cNvPr>
          <p:cNvSpPr/>
          <p:nvPr/>
        </p:nvSpPr>
        <p:spPr>
          <a:xfrm>
            <a:off x="4301066" y="1424892"/>
            <a:ext cx="1851375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20-MHz-FSR MZI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34C6914-F1E8-832C-24BD-37D97A1FBEF0}"/>
              </a:ext>
            </a:extLst>
          </p:cNvPr>
          <p:cNvSpPr txBox="1"/>
          <p:nvPr/>
        </p:nvSpPr>
        <p:spPr>
          <a:xfrm>
            <a:off x="3245554" y="2261254"/>
            <a:ext cx="5644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/>
              <a:t>50%</a:t>
            </a:r>
            <a:endParaRPr lang="zh-CN" altLang="en-US" sz="140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301CECD-44B1-C264-1707-247D4A6FC076}"/>
              </a:ext>
            </a:extLst>
          </p:cNvPr>
          <p:cNvSpPr txBox="1"/>
          <p:nvPr/>
        </p:nvSpPr>
        <p:spPr>
          <a:xfrm>
            <a:off x="3245554" y="2805275"/>
            <a:ext cx="5644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/>
              <a:t>50%</a:t>
            </a:r>
            <a:endParaRPr lang="zh-CN" altLang="en-US" sz="1400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C87EBADF-FAD7-DE2A-F451-FFF12402C448}"/>
              </a:ext>
            </a:extLst>
          </p:cNvPr>
          <p:cNvCxnSpPr/>
          <p:nvPr/>
        </p:nvCxnSpPr>
        <p:spPr>
          <a:xfrm>
            <a:off x="6152442" y="1655723"/>
            <a:ext cx="5080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4CBAB2F5-E6F2-CD4A-AEB8-80F7603A96F2}"/>
              </a:ext>
            </a:extLst>
          </p:cNvPr>
          <p:cNvSpPr/>
          <p:nvPr/>
        </p:nvSpPr>
        <p:spPr>
          <a:xfrm>
            <a:off x="8029891" y="1427711"/>
            <a:ext cx="85795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PD 1</a:t>
            </a: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615A1CCA-0EA4-5EDA-0797-9F0329C2F73E}"/>
              </a:ext>
            </a:extLst>
          </p:cNvPr>
          <p:cNvCxnSpPr/>
          <p:nvPr/>
        </p:nvCxnSpPr>
        <p:spPr>
          <a:xfrm>
            <a:off x="8887849" y="1658542"/>
            <a:ext cx="508000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矩形 18">
            <a:extLst>
              <a:ext uri="{FF2B5EF4-FFF2-40B4-BE49-F238E27FC236}">
                <a16:creationId xmlns:a16="http://schemas.microsoft.com/office/drawing/2014/main" id="{CFE5EDB1-864D-E844-E8DD-F78112A64A05}"/>
              </a:ext>
            </a:extLst>
          </p:cNvPr>
          <p:cNvSpPr/>
          <p:nvPr/>
        </p:nvSpPr>
        <p:spPr>
          <a:xfrm>
            <a:off x="9395849" y="1427710"/>
            <a:ext cx="1851375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Oscilloscope, ch3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0B2F7D7C-AE3F-2A0D-ACEB-33F701EA1DF9}"/>
              </a:ext>
            </a:extLst>
          </p:cNvPr>
          <p:cNvSpPr/>
          <p:nvPr/>
        </p:nvSpPr>
        <p:spPr>
          <a:xfrm>
            <a:off x="1834288" y="2460313"/>
            <a:ext cx="1371593" cy="39013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Polarization Controller</a:t>
            </a: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681912AB-9B08-F462-E069-8729BC911FC8}"/>
              </a:ext>
            </a:extLst>
          </p:cNvPr>
          <p:cNvCxnSpPr>
            <a:cxnSpLocks/>
          </p:cNvCxnSpPr>
          <p:nvPr/>
        </p:nvCxnSpPr>
        <p:spPr>
          <a:xfrm>
            <a:off x="3205881" y="2656711"/>
            <a:ext cx="58154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:a16="http://schemas.microsoft.com/office/drawing/2014/main" id="{9BB97F4E-A94F-E00F-4273-43632602CFFB}"/>
              </a:ext>
            </a:extLst>
          </p:cNvPr>
          <p:cNvSpPr/>
          <p:nvPr/>
        </p:nvSpPr>
        <p:spPr>
          <a:xfrm>
            <a:off x="5429643" y="3374569"/>
            <a:ext cx="68297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DUT</a:t>
            </a: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3FF8C582-3462-779D-0F6E-D12E655A94CF}"/>
              </a:ext>
            </a:extLst>
          </p:cNvPr>
          <p:cNvCxnSpPr>
            <a:cxnSpLocks/>
          </p:cNvCxnSpPr>
          <p:nvPr/>
        </p:nvCxnSpPr>
        <p:spPr>
          <a:xfrm>
            <a:off x="6112663" y="3607912"/>
            <a:ext cx="261106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72800AFC-8B3E-9917-0CB2-A6DA1743D0D8}"/>
              </a:ext>
            </a:extLst>
          </p:cNvPr>
          <p:cNvCxnSpPr>
            <a:cxnSpLocks/>
          </p:cNvCxnSpPr>
          <p:nvPr/>
        </p:nvCxnSpPr>
        <p:spPr>
          <a:xfrm>
            <a:off x="7766131" y="2828039"/>
            <a:ext cx="2842" cy="147778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D0024B99-9C13-F38B-E342-60E38DBB7491}"/>
              </a:ext>
            </a:extLst>
          </p:cNvPr>
          <p:cNvSpPr txBox="1"/>
          <p:nvPr/>
        </p:nvSpPr>
        <p:spPr>
          <a:xfrm>
            <a:off x="7256349" y="3220681"/>
            <a:ext cx="5644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/>
              <a:t>90%</a:t>
            </a:r>
            <a:endParaRPr lang="zh-CN" altLang="en-US" sz="140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6BED1EB8-AD23-C030-4953-E449E4145585}"/>
              </a:ext>
            </a:extLst>
          </p:cNvPr>
          <p:cNvSpPr txBox="1"/>
          <p:nvPr/>
        </p:nvSpPr>
        <p:spPr>
          <a:xfrm>
            <a:off x="7256349" y="3643873"/>
            <a:ext cx="5644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/>
              <a:t>10%</a:t>
            </a:r>
            <a:endParaRPr lang="zh-CN" altLang="en-US" sz="1400"/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834D8958-A374-2304-5A74-8D36251E150E}"/>
              </a:ext>
            </a:extLst>
          </p:cNvPr>
          <p:cNvCxnSpPr>
            <a:cxnSpLocks/>
          </p:cNvCxnSpPr>
          <p:nvPr/>
        </p:nvCxnSpPr>
        <p:spPr>
          <a:xfrm flipV="1">
            <a:off x="7777490" y="4305818"/>
            <a:ext cx="248910" cy="1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id="{A350467E-9F6A-BF0E-254F-1C3A0BB7D48B}"/>
              </a:ext>
            </a:extLst>
          </p:cNvPr>
          <p:cNvSpPr/>
          <p:nvPr/>
        </p:nvSpPr>
        <p:spPr>
          <a:xfrm>
            <a:off x="8026400" y="4069930"/>
            <a:ext cx="987775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NanoTrak</a:t>
            </a:r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80FD3F4C-427C-A749-28F6-64EB37A20B33}"/>
              </a:ext>
            </a:extLst>
          </p:cNvPr>
          <p:cNvCxnSpPr>
            <a:cxnSpLocks/>
          </p:cNvCxnSpPr>
          <p:nvPr/>
        </p:nvCxnSpPr>
        <p:spPr>
          <a:xfrm>
            <a:off x="8342737" y="2341651"/>
            <a:ext cx="0" cy="95650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717AC6AE-41F6-4B47-FB52-36FAF88D6928}"/>
              </a:ext>
            </a:extLst>
          </p:cNvPr>
          <p:cNvSpPr txBox="1"/>
          <p:nvPr/>
        </p:nvSpPr>
        <p:spPr>
          <a:xfrm>
            <a:off x="7800869" y="2424448"/>
            <a:ext cx="5644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/>
              <a:t>50%</a:t>
            </a:r>
            <a:endParaRPr lang="zh-CN" altLang="en-US" sz="140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DB157E09-8770-A5B3-E556-4E7F8EC8B05F}"/>
              </a:ext>
            </a:extLst>
          </p:cNvPr>
          <p:cNvSpPr txBox="1"/>
          <p:nvPr/>
        </p:nvSpPr>
        <p:spPr>
          <a:xfrm>
            <a:off x="7800869" y="2968469"/>
            <a:ext cx="5644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/>
              <a:t>50%</a:t>
            </a:r>
            <a:endParaRPr lang="zh-CN" altLang="en-US" sz="1400"/>
          </a:p>
        </p:txBody>
      </p: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7A7D82CA-756C-51B0-1F88-25A19DA2ECEC}"/>
              </a:ext>
            </a:extLst>
          </p:cNvPr>
          <p:cNvCxnSpPr>
            <a:cxnSpLocks/>
          </p:cNvCxnSpPr>
          <p:nvPr/>
        </p:nvCxnSpPr>
        <p:spPr>
          <a:xfrm>
            <a:off x="7761196" y="2819905"/>
            <a:ext cx="581541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243EF076-A627-1F13-F180-E35E8E44B19F}"/>
              </a:ext>
            </a:extLst>
          </p:cNvPr>
          <p:cNvCxnSpPr>
            <a:cxnSpLocks/>
          </p:cNvCxnSpPr>
          <p:nvPr/>
        </p:nvCxnSpPr>
        <p:spPr>
          <a:xfrm>
            <a:off x="8342737" y="2341651"/>
            <a:ext cx="36124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5F7FAEB3-9107-C5F6-CB30-39BB42D2D528}"/>
              </a:ext>
            </a:extLst>
          </p:cNvPr>
          <p:cNvCxnSpPr>
            <a:cxnSpLocks/>
          </p:cNvCxnSpPr>
          <p:nvPr/>
        </p:nvCxnSpPr>
        <p:spPr>
          <a:xfrm>
            <a:off x="8342737" y="3298159"/>
            <a:ext cx="36124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矩形 36">
            <a:extLst>
              <a:ext uri="{FF2B5EF4-FFF2-40B4-BE49-F238E27FC236}">
                <a16:creationId xmlns:a16="http://schemas.microsoft.com/office/drawing/2014/main" id="{F4EA7C44-3C13-8AED-23F6-02D48E7E8AF2}"/>
              </a:ext>
            </a:extLst>
          </p:cNvPr>
          <p:cNvSpPr/>
          <p:nvPr/>
        </p:nvSpPr>
        <p:spPr>
          <a:xfrm>
            <a:off x="8703981" y="2101416"/>
            <a:ext cx="85795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PD 2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1B8CE0E2-80A3-3EF1-D3AC-079C9BF8367D}"/>
              </a:ext>
            </a:extLst>
          </p:cNvPr>
          <p:cNvSpPr/>
          <p:nvPr/>
        </p:nvSpPr>
        <p:spPr>
          <a:xfrm>
            <a:off x="8697529" y="3050019"/>
            <a:ext cx="85795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PD 4,</a:t>
            </a:r>
          </a:p>
          <a:p>
            <a:pPr algn="ctr"/>
            <a:r>
              <a:rPr lang="en-US" altLang="zh-CN" sz="1400">
                <a:solidFill>
                  <a:schemeClr val="tx1"/>
                </a:solidFill>
              </a:rPr>
              <a:t>port 1</a:t>
            </a:r>
          </a:p>
        </p:txBody>
      </p: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47C173CB-302F-17A5-B492-63E18AC6778C}"/>
              </a:ext>
            </a:extLst>
          </p:cNvPr>
          <p:cNvCxnSpPr>
            <a:cxnSpLocks/>
          </p:cNvCxnSpPr>
          <p:nvPr/>
        </p:nvCxnSpPr>
        <p:spPr>
          <a:xfrm>
            <a:off x="9556292" y="2343117"/>
            <a:ext cx="265290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矩形 39">
            <a:extLst>
              <a:ext uri="{FF2B5EF4-FFF2-40B4-BE49-F238E27FC236}">
                <a16:creationId xmlns:a16="http://schemas.microsoft.com/office/drawing/2014/main" id="{2F6CDE6F-FE5F-8199-93D5-D80645523A50}"/>
              </a:ext>
            </a:extLst>
          </p:cNvPr>
          <p:cNvSpPr/>
          <p:nvPr/>
        </p:nvSpPr>
        <p:spPr>
          <a:xfrm>
            <a:off x="9821582" y="2101415"/>
            <a:ext cx="1479787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Oscilloscope, ch1</a:t>
            </a:r>
          </a:p>
        </p:txBody>
      </p:sp>
      <p:sp>
        <p:nvSpPr>
          <p:cNvPr id="43" name="椭圆 42">
            <a:extLst>
              <a:ext uri="{FF2B5EF4-FFF2-40B4-BE49-F238E27FC236}">
                <a16:creationId xmlns:a16="http://schemas.microsoft.com/office/drawing/2014/main" id="{0516778E-2DE6-8FE4-70ED-8E077BB06C57}"/>
              </a:ext>
            </a:extLst>
          </p:cNvPr>
          <p:cNvSpPr/>
          <p:nvPr/>
        </p:nvSpPr>
        <p:spPr>
          <a:xfrm>
            <a:off x="4756913" y="3425402"/>
            <a:ext cx="360000" cy="360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E6477A74-B8D1-2AD7-6859-6F3C6F97FC57}"/>
              </a:ext>
            </a:extLst>
          </p:cNvPr>
          <p:cNvCxnSpPr>
            <a:cxnSpLocks/>
          </p:cNvCxnSpPr>
          <p:nvPr/>
        </p:nvCxnSpPr>
        <p:spPr>
          <a:xfrm>
            <a:off x="5116913" y="3605402"/>
            <a:ext cx="31273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5" name="弧形 44">
            <a:extLst>
              <a:ext uri="{FF2B5EF4-FFF2-40B4-BE49-F238E27FC236}">
                <a16:creationId xmlns:a16="http://schemas.microsoft.com/office/drawing/2014/main" id="{8E6BF577-C46D-E769-D25E-52E25DA69AEA}"/>
              </a:ext>
            </a:extLst>
          </p:cNvPr>
          <p:cNvSpPr/>
          <p:nvPr/>
        </p:nvSpPr>
        <p:spPr>
          <a:xfrm>
            <a:off x="4829189" y="3497400"/>
            <a:ext cx="216000" cy="216000"/>
          </a:xfrm>
          <a:prstGeom prst="arc">
            <a:avLst>
              <a:gd name="adj1" fmla="val 16200000"/>
              <a:gd name="adj2" fmla="val 1251281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E20A20A4-1AB2-8CD5-AC9D-416509FBD9C4}"/>
              </a:ext>
            </a:extLst>
          </p:cNvPr>
          <p:cNvCxnSpPr>
            <a:cxnSpLocks/>
            <a:stCxn id="43" idx="4"/>
            <a:endCxn id="48" idx="0"/>
          </p:cNvCxnSpPr>
          <p:nvPr/>
        </p:nvCxnSpPr>
        <p:spPr>
          <a:xfrm>
            <a:off x="4936913" y="3785402"/>
            <a:ext cx="0" cy="119540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283BFA5C-93CF-AA04-3B0A-C54D3841FAA5}"/>
              </a:ext>
            </a:extLst>
          </p:cNvPr>
          <p:cNvSpPr txBox="1"/>
          <p:nvPr/>
        </p:nvSpPr>
        <p:spPr>
          <a:xfrm>
            <a:off x="4206698" y="3061383"/>
            <a:ext cx="15691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/>
              <a:t>C-band circulator</a:t>
            </a:r>
            <a:endParaRPr lang="zh-CN" altLang="en-US" sz="1400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695765CB-90B5-7A7C-64F6-2965129303A5}"/>
              </a:ext>
            </a:extLst>
          </p:cNvPr>
          <p:cNvSpPr/>
          <p:nvPr/>
        </p:nvSpPr>
        <p:spPr>
          <a:xfrm>
            <a:off x="4507934" y="4980802"/>
            <a:ext cx="85795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PD 3</a:t>
            </a:r>
          </a:p>
        </p:txBody>
      </p: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4FAFB693-47B9-0B6E-5786-653AFAF576F9}"/>
              </a:ext>
            </a:extLst>
          </p:cNvPr>
          <p:cNvCxnSpPr>
            <a:cxnSpLocks/>
            <a:stCxn id="48" idx="2"/>
            <a:endCxn id="50" idx="0"/>
          </p:cNvCxnSpPr>
          <p:nvPr/>
        </p:nvCxnSpPr>
        <p:spPr>
          <a:xfrm>
            <a:off x="4936913" y="5442467"/>
            <a:ext cx="0" cy="425317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0" name="矩形 49">
            <a:extLst>
              <a:ext uri="{FF2B5EF4-FFF2-40B4-BE49-F238E27FC236}">
                <a16:creationId xmlns:a16="http://schemas.microsoft.com/office/drawing/2014/main" id="{5CA1B366-22D2-0061-55AC-7247DCE6A016}"/>
              </a:ext>
            </a:extLst>
          </p:cNvPr>
          <p:cNvSpPr/>
          <p:nvPr/>
        </p:nvSpPr>
        <p:spPr>
          <a:xfrm>
            <a:off x="4011225" y="5867784"/>
            <a:ext cx="1851375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Oscilloscope, ch4</a:t>
            </a:r>
          </a:p>
        </p:txBody>
      </p: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FFB7D820-D43D-956B-4457-72FA8D7033EC}"/>
              </a:ext>
            </a:extLst>
          </p:cNvPr>
          <p:cNvCxnSpPr>
            <a:cxnSpLocks/>
          </p:cNvCxnSpPr>
          <p:nvPr/>
        </p:nvCxnSpPr>
        <p:spPr>
          <a:xfrm>
            <a:off x="4929975" y="4368232"/>
            <a:ext cx="49899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4" name="矩形 53">
            <a:extLst>
              <a:ext uri="{FF2B5EF4-FFF2-40B4-BE49-F238E27FC236}">
                <a16:creationId xmlns:a16="http://schemas.microsoft.com/office/drawing/2014/main" id="{8D76606C-3872-A254-E140-8324E71B40C3}"/>
              </a:ext>
            </a:extLst>
          </p:cNvPr>
          <p:cNvSpPr/>
          <p:nvPr/>
        </p:nvSpPr>
        <p:spPr>
          <a:xfrm>
            <a:off x="5428969" y="4137399"/>
            <a:ext cx="85795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PD 4,</a:t>
            </a:r>
          </a:p>
          <a:p>
            <a:pPr algn="ctr"/>
            <a:r>
              <a:rPr lang="en-US" altLang="zh-CN" sz="1400">
                <a:solidFill>
                  <a:schemeClr val="tx1"/>
                </a:solidFill>
              </a:rPr>
              <a:t>port 2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10944604-3BC5-81A1-A0C1-03A5DF9A912E}"/>
              </a:ext>
            </a:extLst>
          </p:cNvPr>
          <p:cNvSpPr txBox="1"/>
          <p:nvPr/>
        </p:nvSpPr>
        <p:spPr>
          <a:xfrm>
            <a:off x="4865199" y="4072476"/>
            <a:ext cx="5644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/>
              <a:t>50%</a:t>
            </a:r>
            <a:endParaRPr lang="zh-CN" altLang="en-US" sz="1400"/>
          </a:p>
        </p:txBody>
      </p: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42B14832-7F11-D6A3-CA3A-31B54DC65623}"/>
              </a:ext>
            </a:extLst>
          </p:cNvPr>
          <p:cNvCxnSpPr>
            <a:cxnSpLocks/>
            <a:endCxn id="43" idx="2"/>
          </p:cNvCxnSpPr>
          <p:nvPr/>
        </p:nvCxnSpPr>
        <p:spPr>
          <a:xfrm>
            <a:off x="3786950" y="3605400"/>
            <a:ext cx="969963" cy="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8" name="矩形 77">
            <a:extLst>
              <a:ext uri="{FF2B5EF4-FFF2-40B4-BE49-F238E27FC236}">
                <a16:creationId xmlns:a16="http://schemas.microsoft.com/office/drawing/2014/main" id="{E3E27440-EDD1-6380-314A-26F6D8A9B3BE}"/>
              </a:ext>
            </a:extLst>
          </p:cNvPr>
          <p:cNvSpPr/>
          <p:nvPr/>
        </p:nvSpPr>
        <p:spPr>
          <a:xfrm>
            <a:off x="6378185" y="3374569"/>
            <a:ext cx="68297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ISO</a:t>
            </a:r>
          </a:p>
        </p:txBody>
      </p:sp>
      <p:cxnSp>
        <p:nvCxnSpPr>
          <p:cNvPr id="79" name="直接连接符 78">
            <a:extLst>
              <a:ext uri="{FF2B5EF4-FFF2-40B4-BE49-F238E27FC236}">
                <a16:creationId xmlns:a16="http://schemas.microsoft.com/office/drawing/2014/main" id="{C3F1B73F-A76D-C451-87CE-E415B7505696}"/>
              </a:ext>
            </a:extLst>
          </p:cNvPr>
          <p:cNvCxnSpPr>
            <a:cxnSpLocks/>
          </p:cNvCxnSpPr>
          <p:nvPr/>
        </p:nvCxnSpPr>
        <p:spPr>
          <a:xfrm>
            <a:off x="7061163" y="3605400"/>
            <a:ext cx="700033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1" name="文本框 80">
            <a:extLst>
              <a:ext uri="{FF2B5EF4-FFF2-40B4-BE49-F238E27FC236}">
                <a16:creationId xmlns:a16="http://schemas.microsoft.com/office/drawing/2014/main" id="{4F939C82-8D2D-4758-188E-21148CFC3C40}"/>
              </a:ext>
            </a:extLst>
          </p:cNvPr>
          <p:cNvSpPr txBox="1"/>
          <p:nvPr/>
        </p:nvSpPr>
        <p:spPr>
          <a:xfrm>
            <a:off x="4494481" y="3261070"/>
            <a:ext cx="288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/>
              <a:t>1</a:t>
            </a:r>
            <a:endParaRPr lang="zh-CN" altLang="en-US"/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E26009D5-51E8-C0C9-6BE4-C07EF71BA7DE}"/>
              </a:ext>
            </a:extLst>
          </p:cNvPr>
          <p:cNvSpPr txBox="1"/>
          <p:nvPr/>
        </p:nvSpPr>
        <p:spPr>
          <a:xfrm>
            <a:off x="5055346" y="3261070"/>
            <a:ext cx="299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/>
              <a:t>2</a:t>
            </a:r>
            <a:endParaRPr lang="zh-CN" altLang="en-US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4E790FEA-293E-039A-2BB3-F154E7E747A3}"/>
              </a:ext>
            </a:extLst>
          </p:cNvPr>
          <p:cNvSpPr txBox="1"/>
          <p:nvPr/>
        </p:nvSpPr>
        <p:spPr>
          <a:xfrm>
            <a:off x="4684609" y="3726230"/>
            <a:ext cx="2994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/>
              <a:t>3</a:t>
            </a:r>
            <a:endParaRPr lang="zh-CN" altLang="en-US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FD245C74-393E-4289-BE39-FC8DF369F2B4}"/>
              </a:ext>
            </a:extLst>
          </p:cNvPr>
          <p:cNvCxnSpPr>
            <a:cxnSpLocks/>
          </p:cNvCxnSpPr>
          <p:nvPr/>
        </p:nvCxnSpPr>
        <p:spPr>
          <a:xfrm>
            <a:off x="9556292" y="3277437"/>
            <a:ext cx="265290" cy="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C1956536-77E8-6803-E7D1-FBFFC7FD6BB8}"/>
              </a:ext>
            </a:extLst>
          </p:cNvPr>
          <p:cNvSpPr/>
          <p:nvPr/>
        </p:nvSpPr>
        <p:spPr>
          <a:xfrm>
            <a:off x="9821582" y="3035735"/>
            <a:ext cx="1479787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Oscilloscope, ch2 (trig source)</a:t>
            </a: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D9BB8C1-6D6B-594B-2E7B-6E7EE39A3397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798530" y="2851778"/>
            <a:ext cx="0" cy="3560025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39481713-C6A4-AF2C-BE43-CDBAE6DF71E7}"/>
              </a:ext>
            </a:extLst>
          </p:cNvPr>
          <p:cNvCxnSpPr>
            <a:cxnSpLocks/>
          </p:cNvCxnSpPr>
          <p:nvPr/>
        </p:nvCxnSpPr>
        <p:spPr>
          <a:xfrm>
            <a:off x="798529" y="6411803"/>
            <a:ext cx="8334431" cy="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A7E21CB5-0237-643A-57CD-846B7C398E30}"/>
              </a:ext>
            </a:extLst>
          </p:cNvPr>
          <p:cNvCxnSpPr>
            <a:cxnSpLocks/>
            <a:endCxn id="38" idx="2"/>
          </p:cNvCxnSpPr>
          <p:nvPr/>
        </p:nvCxnSpPr>
        <p:spPr>
          <a:xfrm flipV="1">
            <a:off x="9126508" y="3511684"/>
            <a:ext cx="0" cy="2900119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96B48D59-0E51-7E5B-6033-CF4BC1CB326C}"/>
              </a:ext>
            </a:extLst>
          </p:cNvPr>
          <p:cNvCxnSpPr>
            <a:cxnSpLocks/>
          </p:cNvCxnSpPr>
          <p:nvPr/>
        </p:nvCxnSpPr>
        <p:spPr>
          <a:xfrm>
            <a:off x="233376" y="1035349"/>
            <a:ext cx="47782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6" name="文本框 65">
            <a:extLst>
              <a:ext uri="{FF2B5EF4-FFF2-40B4-BE49-F238E27FC236}">
                <a16:creationId xmlns:a16="http://schemas.microsoft.com/office/drawing/2014/main" id="{40FBAF61-1CD0-3AF7-B48A-3C419C8214FF}"/>
              </a:ext>
            </a:extLst>
          </p:cNvPr>
          <p:cNvSpPr txBox="1"/>
          <p:nvPr/>
        </p:nvSpPr>
        <p:spPr>
          <a:xfrm>
            <a:off x="749292" y="843162"/>
            <a:ext cx="2456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Optical signal</a:t>
            </a:r>
            <a:endParaRPr lang="zh-CN" altLang="en-US"/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E0AF0E1C-D0EF-6405-5916-D97FB2D0DD0B}"/>
              </a:ext>
            </a:extLst>
          </p:cNvPr>
          <p:cNvCxnSpPr>
            <a:cxnSpLocks/>
          </p:cNvCxnSpPr>
          <p:nvPr/>
        </p:nvCxnSpPr>
        <p:spPr>
          <a:xfrm>
            <a:off x="233377" y="1399820"/>
            <a:ext cx="477824" cy="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9FE0FD63-A778-B378-0A94-B9D1A9DCE9DD}"/>
              </a:ext>
            </a:extLst>
          </p:cNvPr>
          <p:cNvSpPr txBox="1"/>
          <p:nvPr/>
        </p:nvSpPr>
        <p:spPr>
          <a:xfrm>
            <a:off x="749293" y="1207633"/>
            <a:ext cx="2535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chemeClr val="accent6">
                    <a:lumMod val="75000"/>
                  </a:schemeClr>
                </a:solidFill>
              </a:rPr>
              <a:t>Trigger signal</a:t>
            </a:r>
            <a:endParaRPr lang="zh-CN" altLang="en-US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69" name="直接连接符 68">
            <a:extLst>
              <a:ext uri="{FF2B5EF4-FFF2-40B4-BE49-F238E27FC236}">
                <a16:creationId xmlns:a16="http://schemas.microsoft.com/office/drawing/2014/main" id="{8F2650E3-6780-C97B-BB45-D395391E19B7}"/>
              </a:ext>
            </a:extLst>
          </p:cNvPr>
          <p:cNvCxnSpPr>
            <a:cxnSpLocks/>
          </p:cNvCxnSpPr>
          <p:nvPr/>
        </p:nvCxnSpPr>
        <p:spPr>
          <a:xfrm>
            <a:off x="233376" y="1741964"/>
            <a:ext cx="4778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文本框 69">
            <a:extLst>
              <a:ext uri="{FF2B5EF4-FFF2-40B4-BE49-F238E27FC236}">
                <a16:creationId xmlns:a16="http://schemas.microsoft.com/office/drawing/2014/main" id="{1ECAF022-325B-CE48-98B3-498D0A3CF1D3}"/>
              </a:ext>
            </a:extLst>
          </p:cNvPr>
          <p:cNvSpPr txBox="1"/>
          <p:nvPr/>
        </p:nvSpPr>
        <p:spPr>
          <a:xfrm>
            <a:off x="749291" y="1549777"/>
            <a:ext cx="2784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rgbClr val="0070C0"/>
                </a:solidFill>
              </a:rPr>
              <a:t>Ethernet/USB connection</a:t>
            </a:r>
            <a:endParaRPr lang="zh-CN" altLang="en-US">
              <a:solidFill>
                <a:srgbClr val="0070C0"/>
              </a:solidFill>
            </a:endParaRPr>
          </a:p>
        </p:txBody>
      </p:sp>
      <p:cxnSp>
        <p:nvCxnSpPr>
          <p:cNvPr id="71" name="直接连接符 70">
            <a:extLst>
              <a:ext uri="{FF2B5EF4-FFF2-40B4-BE49-F238E27FC236}">
                <a16:creationId xmlns:a16="http://schemas.microsoft.com/office/drawing/2014/main" id="{2727C358-B386-7376-35F9-A52E51F4DF86}"/>
              </a:ext>
            </a:extLst>
          </p:cNvPr>
          <p:cNvCxnSpPr>
            <a:cxnSpLocks/>
          </p:cNvCxnSpPr>
          <p:nvPr/>
        </p:nvCxnSpPr>
        <p:spPr>
          <a:xfrm>
            <a:off x="1085850" y="2850446"/>
            <a:ext cx="0" cy="2729623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连接符 76">
            <a:extLst>
              <a:ext uri="{FF2B5EF4-FFF2-40B4-BE49-F238E27FC236}">
                <a16:creationId xmlns:a16="http://schemas.microsoft.com/office/drawing/2014/main" id="{A9DB5246-249D-FE1B-4B07-4F37DF516962}"/>
              </a:ext>
            </a:extLst>
          </p:cNvPr>
          <p:cNvCxnSpPr>
            <a:cxnSpLocks/>
          </p:cNvCxnSpPr>
          <p:nvPr/>
        </p:nvCxnSpPr>
        <p:spPr>
          <a:xfrm>
            <a:off x="5828734" y="4597844"/>
            <a:ext cx="0" cy="982225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矩形 79">
            <a:extLst>
              <a:ext uri="{FF2B5EF4-FFF2-40B4-BE49-F238E27FC236}">
                <a16:creationId xmlns:a16="http://schemas.microsoft.com/office/drawing/2014/main" id="{6DF9CD77-458D-B17E-497C-57CFF75382C0}"/>
              </a:ext>
            </a:extLst>
          </p:cNvPr>
          <p:cNvSpPr/>
          <p:nvPr/>
        </p:nvSpPr>
        <p:spPr>
          <a:xfrm>
            <a:off x="1945790" y="5349237"/>
            <a:ext cx="85795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Network Switch</a:t>
            </a:r>
          </a:p>
        </p:txBody>
      </p:sp>
      <p:cxnSp>
        <p:nvCxnSpPr>
          <p:cNvPr id="85" name="直接连接符 84">
            <a:extLst>
              <a:ext uri="{FF2B5EF4-FFF2-40B4-BE49-F238E27FC236}">
                <a16:creationId xmlns:a16="http://schemas.microsoft.com/office/drawing/2014/main" id="{AAA15C5C-D3E4-2BFE-371A-E8926D0A0EEE}"/>
              </a:ext>
            </a:extLst>
          </p:cNvPr>
          <p:cNvCxnSpPr>
            <a:cxnSpLocks/>
            <a:endCxn id="80" idx="1"/>
          </p:cNvCxnSpPr>
          <p:nvPr/>
        </p:nvCxnSpPr>
        <p:spPr>
          <a:xfrm>
            <a:off x="1085850" y="5580070"/>
            <a:ext cx="859940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接连接符 98">
            <a:extLst>
              <a:ext uri="{FF2B5EF4-FFF2-40B4-BE49-F238E27FC236}">
                <a16:creationId xmlns:a16="http://schemas.microsoft.com/office/drawing/2014/main" id="{3291CB40-4F0C-0465-0733-56722D36D76C}"/>
              </a:ext>
            </a:extLst>
          </p:cNvPr>
          <p:cNvCxnSpPr>
            <a:cxnSpLocks/>
            <a:stCxn id="80" idx="3"/>
          </p:cNvCxnSpPr>
          <p:nvPr/>
        </p:nvCxnSpPr>
        <p:spPr>
          <a:xfrm flipV="1">
            <a:off x="2803748" y="5580069"/>
            <a:ext cx="3024986" cy="1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连接符 102">
            <a:extLst>
              <a:ext uri="{FF2B5EF4-FFF2-40B4-BE49-F238E27FC236}">
                <a16:creationId xmlns:a16="http://schemas.microsoft.com/office/drawing/2014/main" id="{572DF397-E910-71C6-B896-010D2FE5C1F4}"/>
              </a:ext>
            </a:extLst>
          </p:cNvPr>
          <p:cNvCxnSpPr>
            <a:cxnSpLocks/>
            <a:stCxn id="80" idx="2"/>
          </p:cNvCxnSpPr>
          <p:nvPr/>
        </p:nvCxnSpPr>
        <p:spPr>
          <a:xfrm>
            <a:off x="2374769" y="5810902"/>
            <a:ext cx="0" cy="287715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连接符 105">
            <a:extLst>
              <a:ext uri="{FF2B5EF4-FFF2-40B4-BE49-F238E27FC236}">
                <a16:creationId xmlns:a16="http://schemas.microsoft.com/office/drawing/2014/main" id="{0F32ABAE-23E1-063C-1AFF-5F421802855A}"/>
              </a:ext>
            </a:extLst>
          </p:cNvPr>
          <p:cNvCxnSpPr>
            <a:cxnSpLocks/>
            <a:stCxn id="50" idx="1"/>
          </p:cNvCxnSpPr>
          <p:nvPr/>
        </p:nvCxnSpPr>
        <p:spPr>
          <a:xfrm flipH="1">
            <a:off x="2374769" y="6098617"/>
            <a:ext cx="1636456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接连接符 109">
            <a:extLst>
              <a:ext uri="{FF2B5EF4-FFF2-40B4-BE49-F238E27FC236}">
                <a16:creationId xmlns:a16="http://schemas.microsoft.com/office/drawing/2014/main" id="{C61144D1-B0AB-C968-89F8-708E46DA659D}"/>
              </a:ext>
            </a:extLst>
          </p:cNvPr>
          <p:cNvCxnSpPr>
            <a:cxnSpLocks/>
            <a:stCxn id="113" idx="2"/>
            <a:endCxn id="80" idx="0"/>
          </p:cNvCxnSpPr>
          <p:nvPr/>
        </p:nvCxnSpPr>
        <p:spPr>
          <a:xfrm>
            <a:off x="2374769" y="4974547"/>
            <a:ext cx="0" cy="37469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矩形 112">
            <a:extLst>
              <a:ext uri="{FF2B5EF4-FFF2-40B4-BE49-F238E27FC236}">
                <a16:creationId xmlns:a16="http://schemas.microsoft.com/office/drawing/2014/main" id="{52FD3717-1187-BDF2-5932-84D93CF06F48}"/>
              </a:ext>
            </a:extLst>
          </p:cNvPr>
          <p:cNvSpPr/>
          <p:nvPr/>
        </p:nvSpPr>
        <p:spPr>
          <a:xfrm>
            <a:off x="1825712" y="4512882"/>
            <a:ext cx="1098113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rgbClr val="FF0000"/>
                </a:solidFill>
              </a:rPr>
              <a:t>Computer</a:t>
            </a:r>
          </a:p>
        </p:txBody>
      </p:sp>
      <p:cxnSp>
        <p:nvCxnSpPr>
          <p:cNvPr id="117" name="直接连接符 116">
            <a:extLst>
              <a:ext uri="{FF2B5EF4-FFF2-40B4-BE49-F238E27FC236}">
                <a16:creationId xmlns:a16="http://schemas.microsoft.com/office/drawing/2014/main" id="{765E2B95-1A27-1AB7-34FD-8AFDD075B07D}"/>
              </a:ext>
            </a:extLst>
          </p:cNvPr>
          <p:cNvCxnSpPr>
            <a:cxnSpLocks/>
            <a:stCxn id="113" idx="3"/>
          </p:cNvCxnSpPr>
          <p:nvPr/>
        </p:nvCxnSpPr>
        <p:spPr>
          <a:xfrm>
            <a:off x="2923825" y="4743715"/>
            <a:ext cx="5596463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直接连接符 119">
            <a:extLst>
              <a:ext uri="{FF2B5EF4-FFF2-40B4-BE49-F238E27FC236}">
                <a16:creationId xmlns:a16="http://schemas.microsoft.com/office/drawing/2014/main" id="{D56CB5B8-A4E7-8D2B-E23A-D1B8CD23F605}"/>
              </a:ext>
            </a:extLst>
          </p:cNvPr>
          <p:cNvCxnSpPr>
            <a:cxnSpLocks/>
            <a:endCxn id="30" idx="2"/>
          </p:cNvCxnSpPr>
          <p:nvPr/>
        </p:nvCxnSpPr>
        <p:spPr>
          <a:xfrm flipV="1">
            <a:off x="8520288" y="4531595"/>
            <a:ext cx="0" cy="21212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文本框 122">
            <a:extLst>
              <a:ext uri="{FF2B5EF4-FFF2-40B4-BE49-F238E27FC236}">
                <a16:creationId xmlns:a16="http://schemas.microsoft.com/office/drawing/2014/main" id="{3CC6E9D4-292F-F0A4-C4DD-CCBF7DDA0921}"/>
              </a:ext>
            </a:extLst>
          </p:cNvPr>
          <p:cNvSpPr txBox="1"/>
          <p:nvPr/>
        </p:nvSpPr>
        <p:spPr>
          <a:xfrm>
            <a:off x="7913619" y="4793116"/>
            <a:ext cx="699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/>
              <a:t>USB</a:t>
            </a:r>
            <a:endParaRPr lang="zh-CN" altLang="en-US"/>
          </a:p>
        </p:txBody>
      </p:sp>
      <p:cxnSp>
        <p:nvCxnSpPr>
          <p:cNvPr id="124" name="直接连接符 123">
            <a:extLst>
              <a:ext uri="{FF2B5EF4-FFF2-40B4-BE49-F238E27FC236}">
                <a16:creationId xmlns:a16="http://schemas.microsoft.com/office/drawing/2014/main" id="{D72828A8-6123-CF31-DA49-E3E272748FCC}"/>
              </a:ext>
            </a:extLst>
          </p:cNvPr>
          <p:cNvCxnSpPr>
            <a:cxnSpLocks/>
          </p:cNvCxnSpPr>
          <p:nvPr/>
        </p:nvCxnSpPr>
        <p:spPr>
          <a:xfrm>
            <a:off x="233376" y="2088102"/>
            <a:ext cx="477824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5" name="文本框 124">
            <a:extLst>
              <a:ext uri="{FF2B5EF4-FFF2-40B4-BE49-F238E27FC236}">
                <a16:creationId xmlns:a16="http://schemas.microsoft.com/office/drawing/2014/main" id="{C72D186B-FC0E-41A4-9D59-27ABF6192EA3}"/>
              </a:ext>
            </a:extLst>
          </p:cNvPr>
          <p:cNvSpPr txBox="1"/>
          <p:nvPr/>
        </p:nvSpPr>
        <p:spPr>
          <a:xfrm>
            <a:off x="749292" y="1895915"/>
            <a:ext cx="245658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>
                <a:solidFill>
                  <a:srgbClr val="7030A0"/>
                </a:solidFill>
              </a:rPr>
              <a:t>Electrical signal</a:t>
            </a:r>
            <a:endParaRPr lang="zh-CN" altLang="en-US">
              <a:solidFill>
                <a:srgbClr val="7030A0"/>
              </a:solidFill>
            </a:endParaRPr>
          </a:p>
        </p:txBody>
      </p:sp>
      <p:sp>
        <p:nvSpPr>
          <p:cNvPr id="130" name="文本框 129">
            <a:extLst>
              <a:ext uri="{FF2B5EF4-FFF2-40B4-BE49-F238E27FC236}">
                <a16:creationId xmlns:a16="http://schemas.microsoft.com/office/drawing/2014/main" id="{C288A505-07D5-06E5-9E90-F95862FDC22E}"/>
              </a:ext>
            </a:extLst>
          </p:cNvPr>
          <p:cNvSpPr txBox="1"/>
          <p:nvPr/>
        </p:nvSpPr>
        <p:spPr>
          <a:xfrm>
            <a:off x="9258602" y="5477705"/>
            <a:ext cx="29011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MZI: Mach-Zehnder interferometer</a:t>
            </a:r>
          </a:p>
          <a:p>
            <a:r>
              <a:rPr lang="en-US" altLang="zh-CN" sz="1400"/>
              <a:t>PD: photodetector</a:t>
            </a:r>
          </a:p>
          <a:p>
            <a:r>
              <a:rPr lang="en-US" altLang="zh-CN" sz="1400"/>
              <a:t>ISO: isolator</a:t>
            </a:r>
          </a:p>
          <a:p>
            <a:r>
              <a:rPr lang="en-US" altLang="zh-CN" sz="1400"/>
              <a:t>DUT: device under test</a:t>
            </a:r>
            <a:endParaRPr lang="zh-CN" altLang="en-US" sz="140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B78F049-EBF1-335F-F8AC-4B74F8FD9FAB}"/>
              </a:ext>
            </a:extLst>
          </p:cNvPr>
          <p:cNvSpPr/>
          <p:nvPr/>
        </p:nvSpPr>
        <p:spPr>
          <a:xfrm>
            <a:off x="6660440" y="1420850"/>
            <a:ext cx="857958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>
                <a:solidFill>
                  <a:schemeClr val="tx1"/>
                </a:solidFill>
              </a:rPr>
              <a:t>VOA</a:t>
            </a: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CC16AA20-AFCC-E137-144B-4B889D235282}"/>
              </a:ext>
            </a:extLst>
          </p:cNvPr>
          <p:cNvCxnSpPr/>
          <p:nvPr/>
        </p:nvCxnSpPr>
        <p:spPr>
          <a:xfrm>
            <a:off x="7518398" y="1651682"/>
            <a:ext cx="5080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6871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E21722-AE60-B36D-0760-8F6D07B509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A523D113-479B-E4D1-342F-77B4EF74A1CC}"/>
              </a:ext>
            </a:extLst>
          </p:cNvPr>
          <p:cNvSpPr txBox="1"/>
          <p:nvPr/>
        </p:nvSpPr>
        <p:spPr>
          <a:xfrm>
            <a:off x="112733" y="169101"/>
            <a:ext cx="9024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Relevant equipment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B3AAB729-3942-276D-31DB-74B3071FE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9BBBDCE-CCA6-EC65-6564-10F574D031D0}"/>
              </a:ext>
            </a:extLst>
          </p:cNvPr>
          <p:cNvSpPr txBox="1"/>
          <p:nvPr/>
        </p:nvSpPr>
        <p:spPr>
          <a:xfrm>
            <a:off x="112732" y="630766"/>
            <a:ext cx="1173636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CN"/>
          </a:p>
          <a:p>
            <a:r>
              <a:rPr lang="en-US" altLang="zh-CN"/>
              <a:t>Tunable laser: Keysight N7778C</a:t>
            </a:r>
          </a:p>
          <a:p>
            <a:endParaRPr lang="en-US" altLang="zh-CN"/>
          </a:p>
          <a:p>
            <a:r>
              <a:rPr lang="en-US" altLang="zh-CN"/>
              <a:t>MZI: fiber-based, path length difference 10 m, FSR 20 MHz</a:t>
            </a:r>
          </a:p>
          <a:p>
            <a:endParaRPr lang="en-US" altLang="zh-CN"/>
          </a:p>
          <a:p>
            <a:r>
              <a:rPr lang="en-US" altLang="zh-CN"/>
              <a:t>PD 1: Thorlabs PDB415C</a:t>
            </a:r>
          </a:p>
          <a:p>
            <a:endParaRPr lang="en-US" altLang="zh-CN"/>
          </a:p>
          <a:p>
            <a:r>
              <a:rPr lang="en-US" altLang="zh-CN"/>
              <a:t>PD 2&amp;3: Newport 1811-FC x2</a:t>
            </a:r>
          </a:p>
          <a:p>
            <a:endParaRPr lang="en-US" altLang="zh-CN"/>
          </a:p>
          <a:p>
            <a:r>
              <a:rPr lang="en-US" altLang="zh-CN"/>
              <a:t>PD 4: Keysight N7745C</a:t>
            </a:r>
          </a:p>
          <a:p>
            <a:endParaRPr lang="en-US" altLang="zh-CN"/>
          </a:p>
          <a:p>
            <a:r>
              <a:rPr lang="en-US" altLang="zh-CN"/>
              <a:t>Oscilloscope: Keysight MSOX6004A</a:t>
            </a:r>
          </a:p>
          <a:p>
            <a:endParaRPr lang="en-US" altLang="zh-CN"/>
          </a:p>
          <a:p>
            <a:r>
              <a:rPr lang="en-US" altLang="zh-CN"/>
              <a:t>Polarization controller: manual three-ring polarization controller with single-mode fiber</a:t>
            </a:r>
          </a:p>
        </p:txBody>
      </p:sp>
      <p:pic>
        <p:nvPicPr>
          <p:cNvPr id="12" name="图片 11" descr="A machine with wires and wires&#10;&#10;描述已自动生成">
            <a:extLst>
              <a:ext uri="{FF2B5EF4-FFF2-40B4-BE49-F238E27FC236}">
                <a16:creationId xmlns:a16="http://schemas.microsoft.com/office/drawing/2014/main" id="{CAEDF66D-87EB-A43E-5F58-2A9FD7668F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308" y="640597"/>
            <a:ext cx="4654492" cy="349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813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93CCC9-00A9-006D-1D6B-B84CFBC86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2B63923-4CA7-78BC-82C3-D61D00807BD8}"/>
              </a:ext>
            </a:extLst>
          </p:cNvPr>
          <p:cNvSpPr txBox="1"/>
          <p:nvPr/>
        </p:nvSpPr>
        <p:spPr>
          <a:xfrm>
            <a:off x="112733" y="169101"/>
            <a:ext cx="9024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Note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7702AF8-A3FE-A66A-5A0E-2F7FCD07C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5</a:t>
            </a:fld>
            <a:endParaRPr lang="zh-CN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A2E9C69F-C995-7C79-EFD6-218B6A47961E}"/>
                  </a:ext>
                </a:extLst>
              </p:cNvPr>
              <p:cNvSpPr txBox="1"/>
              <p:nvPr/>
            </p:nvSpPr>
            <p:spPr>
              <a:xfrm>
                <a:off x="112732" y="630766"/>
                <a:ext cx="11736368" cy="53553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endParaRPr lang="en-US" altLang="zh-CN"/>
              </a:p>
              <a:p>
                <a:r>
                  <a:rPr lang="en-US" altLang="zh-CN"/>
                  <a:t>Operating principle: Scan laser wavelength and monitor the outputs of PDs. The transmittance spectrum of the MZI can be used for correcting the non-linearity of laser wavelength sweep.</a:t>
                </a:r>
              </a:p>
              <a:p>
                <a:endParaRPr lang="en-US" altLang="zh-CN"/>
              </a:p>
              <a:p>
                <a:r>
                  <a:rPr lang="en-US" altLang="zh-CN"/>
                  <a:t>The operating wavelengths of the setup are primarily limited by the laser, circulator, and isolator. A typical laser wavelength scanning range is 1510 – 1600 nm.</a:t>
                </a:r>
              </a:p>
              <a:p>
                <a:endParaRPr lang="en-US" altLang="zh-CN"/>
              </a:p>
              <a:p>
                <a:r>
                  <a:rPr lang="en-US" altLang="zh-CN"/>
                  <a:t>Saturation power: </a:t>
                </a:r>
                <a:r>
                  <a:rPr lang="en-US" altLang="zh-CN">
                    <a:solidFill>
                      <a:srgbClr val="FF0000"/>
                    </a:solidFill>
                  </a:rPr>
                  <a:t>PD 1: 72 uW, PD 2&amp;3: 55 uW (be careful)</a:t>
                </a:r>
                <a:r>
                  <a:rPr lang="en-US" altLang="zh-CN"/>
                  <a:t>, PD 4: 10 mW.</a:t>
                </a:r>
              </a:p>
              <a:p>
                <a:endParaRPr lang="en-US" altLang="zh-CN"/>
              </a:p>
              <a:p>
                <a:r>
                  <a:rPr lang="en-US" altLang="zh-CN"/>
                  <a:t>Damage threshold: PD 1: 20 mW, PD 2&amp;3: 5 mW</a:t>
                </a:r>
              </a:p>
              <a:p>
                <a:endParaRPr lang="en-US" altLang="zh-CN"/>
              </a:p>
              <a:p>
                <a:r>
                  <a:rPr lang="en-US" altLang="zh-CN"/>
                  <a:t>The isolator blocks reflection from the measurement instruments, which is on the order of 1% and could interfere with the measurement of reflectance spectrum.</a:t>
                </a:r>
              </a:p>
              <a:p>
                <a:endParaRPr lang="en-US" altLang="zh-CN"/>
              </a:p>
              <a:p>
                <a:r>
                  <a:rPr lang="en-US" altLang="zh-CN"/>
                  <a:t>For low-Q devices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&lt;</m:t>
                    </m:r>
                    <m:sSup>
                      <m:sSup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</m:oMath>
                </a14:m>
                <a:r>
                  <a:rPr lang="en-US" altLang="zh-CN"/>
                  <a:t>), we recommend using Keysight Lambda Scan with PD 4 (bandwidth 250 kHz) for fast characterization. </a:t>
                </a:r>
                <a:r>
                  <a:rPr lang="en-US" altLang="zh-CN">
                    <a:hlinkClick r:id="rId3"/>
                  </a:rPr>
                  <a:t>Script</a:t>
                </a:r>
                <a:r>
                  <a:rPr lang="en-US" altLang="zh-CN"/>
                  <a:t> (by default use sweep rate 2 nm/s to accommodate the low-bandwidth PD).</a:t>
                </a:r>
              </a:p>
              <a:p>
                <a:endParaRPr lang="en-US" altLang="zh-CN"/>
              </a:p>
              <a:p>
                <a:r>
                  <a:rPr lang="en-US" altLang="zh-CN"/>
                  <a:t>Keysight Lambda Scan is a commercial software that manges laser wavelength scanning and synchronized PD sampling, it requires a license to run.</a:t>
                </a:r>
              </a:p>
            </p:txBody>
          </p:sp>
        </mc:Choice>
        <mc:Fallback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A2E9C69F-C995-7C79-EFD6-218B6A4796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732" y="630766"/>
                <a:ext cx="11736368" cy="5355312"/>
              </a:xfrm>
              <a:prstGeom prst="rect">
                <a:avLst/>
              </a:prstGeom>
              <a:blipFill>
                <a:blip r:embed="rId4"/>
                <a:stretch>
                  <a:fillRect l="-415" b="-79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12699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272DB1-1F9F-7A04-635D-FBE13F3656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DC0D1E45-D445-0094-52BC-BF98AD572183}"/>
              </a:ext>
            </a:extLst>
          </p:cNvPr>
          <p:cNvSpPr txBox="1"/>
          <p:nvPr/>
        </p:nvSpPr>
        <p:spPr>
          <a:xfrm>
            <a:off x="112733" y="169101"/>
            <a:ext cx="9024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Note (continued)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3A0003CC-4BAE-A6CF-EBE4-D7E8D240E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6</a:t>
            </a:fld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8E624D8C-6338-52C0-BA2F-678074C2505D}"/>
                  </a:ext>
                </a:extLst>
              </p:cNvPr>
              <p:cNvSpPr txBox="1"/>
              <p:nvPr/>
            </p:nvSpPr>
            <p:spPr>
              <a:xfrm>
                <a:off x="112732" y="630766"/>
                <a:ext cx="11736368" cy="369331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endParaRPr lang="en-US" altLang="zh-CN"/>
              </a:p>
              <a:p>
                <a:r>
                  <a:rPr lang="en-US" altLang="zh-CN"/>
                  <a:t>For high-Q devices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𝐿</m:t>
                        </m:r>
                      </m:sub>
                    </m:sSub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&gt;</m:t>
                    </m:r>
                    <m:sSup>
                      <m:sSupPr>
                        <m:ctrlPr>
                          <a:rPr lang="en-US" altLang="zh-CN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</m:oMath>
                </a14:m>
                <a:r>
                  <a:rPr lang="en-US" altLang="zh-CN"/>
                  <a:t>), we recommend using oscilloscope and PD 2&amp;3 (bandwidth 125 MHz) for accurate (but slow) measurement. </a:t>
                </a:r>
                <a:r>
                  <a:rPr lang="en-US" altLang="zh-CN">
                    <a:hlinkClick r:id="rId3"/>
                  </a:rPr>
                  <a:t>Script</a:t>
                </a:r>
                <a:r>
                  <a:rPr lang="en-US" altLang="zh-CN"/>
                  <a:t> (by default use sweep rate 80 nm/s to enhance linearity of laser wavelength scanning).</a:t>
                </a:r>
              </a:p>
              <a:p>
                <a:endParaRPr lang="en-US" altLang="zh-CN"/>
              </a:p>
              <a:p>
                <a:r>
                  <a:rPr lang="en-US" altLang="zh-CN"/>
                  <a:t>Characterizing high-Q devices requires a high sampling rates at the oscilloscope. Due to this high sampling rate and the finite memory depth of oscilloscope, a single laser wavelength scan range is limited to 0.5 nm.</a:t>
                </a:r>
              </a:p>
              <a:p>
                <a:endParaRPr lang="en-US" altLang="zh-CN"/>
              </a:p>
              <a:p>
                <a:r>
                  <a:rPr lang="en-US" altLang="zh-CN"/>
                  <a:t>Measurement of broadband transmittance/reflectance spectra requires splicing data from multiple segments of laser sweep. This algorithm has been implemented in the code provided above.</a:t>
                </a:r>
              </a:p>
              <a:p>
                <a:endParaRPr lang="en-US" altLang="zh-CN"/>
              </a:p>
              <a:p>
                <a:r>
                  <a:rPr lang="en-US" altLang="zh-CN"/>
                  <a:t>Typically, PDs have FC/PC connectors and are not compatible with FC/APC connectors. The Keysight N7745C is an exception, it accepts both FC/PC and FC/APC connectors due to its non-contact design.</a:t>
                </a:r>
              </a:p>
            </p:txBody>
          </p:sp>
        </mc:Choice>
        <mc:Fallback xmlns="">
          <p:sp>
            <p:nvSpPr>
              <p:cNvPr id="4" name="文本框 3">
                <a:extLst>
                  <a:ext uri="{FF2B5EF4-FFF2-40B4-BE49-F238E27FC236}">
                    <a16:creationId xmlns:a16="http://schemas.microsoft.com/office/drawing/2014/main" id="{8E624D8C-6338-52C0-BA2F-678074C250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732" y="630766"/>
                <a:ext cx="11736368" cy="3693319"/>
              </a:xfrm>
              <a:prstGeom prst="rect">
                <a:avLst/>
              </a:prstGeom>
              <a:blipFill>
                <a:blip r:embed="rId4"/>
                <a:stretch>
                  <a:fillRect l="-415" r="-208" b="-165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14636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705402-5E98-F5EE-123F-36BFAE44D1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E9CE5BBE-E4B8-6F82-B247-739014360524}"/>
              </a:ext>
            </a:extLst>
          </p:cNvPr>
          <p:cNvSpPr txBox="1"/>
          <p:nvPr/>
        </p:nvSpPr>
        <p:spPr>
          <a:xfrm>
            <a:off x="2858022" y="2705725"/>
            <a:ext cx="64759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/>
              <a:t>Part II: Laser LIV Characteristic</a:t>
            </a:r>
            <a:endParaRPr lang="zh-CN" altLang="en-US" sz="160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420D94B-8D5E-F931-F02D-062E8C58E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74099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2514F6-1261-EA1F-87E7-2B2D560746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BD9A7B5F-2B48-320E-C9F1-047342BD5A67}"/>
              </a:ext>
            </a:extLst>
          </p:cNvPr>
          <p:cNvSpPr txBox="1"/>
          <p:nvPr/>
        </p:nvSpPr>
        <p:spPr>
          <a:xfrm>
            <a:off x="112733" y="169101"/>
            <a:ext cx="96357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Setup for measuring laser LIV characteristic (free-space laser output)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882E61F-9ECD-79DC-FE3B-6BF633130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8</a:t>
            </a:fld>
            <a:endParaRPr lang="zh-CN" altLang="en-US"/>
          </a:p>
        </p:txBody>
      </p:sp>
      <p:grpSp>
        <p:nvGrpSpPr>
          <p:cNvPr id="172" name="组合 171">
            <a:extLst>
              <a:ext uri="{FF2B5EF4-FFF2-40B4-BE49-F238E27FC236}">
                <a16:creationId xmlns:a16="http://schemas.microsoft.com/office/drawing/2014/main" id="{45D62D3C-F7DA-831D-FADE-3969C7B20F3A}"/>
              </a:ext>
            </a:extLst>
          </p:cNvPr>
          <p:cNvGrpSpPr/>
          <p:nvPr/>
        </p:nvGrpSpPr>
        <p:grpSpPr>
          <a:xfrm>
            <a:off x="233376" y="843162"/>
            <a:ext cx="9234937" cy="3231542"/>
            <a:chOff x="233376" y="843162"/>
            <a:chExt cx="9234937" cy="3231542"/>
          </a:xfrm>
        </p:grpSpPr>
        <p:cxnSp>
          <p:nvCxnSpPr>
            <p:cNvPr id="130" name="直接连接符 129">
              <a:extLst>
                <a:ext uri="{FF2B5EF4-FFF2-40B4-BE49-F238E27FC236}">
                  <a16:creationId xmlns:a16="http://schemas.microsoft.com/office/drawing/2014/main" id="{5C542866-D786-DDAD-8B87-26DD6CFE5422}"/>
                </a:ext>
              </a:extLst>
            </p:cNvPr>
            <p:cNvCxnSpPr>
              <a:cxnSpLocks/>
            </p:cNvCxnSpPr>
            <p:nvPr/>
          </p:nvCxnSpPr>
          <p:spPr>
            <a:xfrm>
              <a:off x="233376" y="1035349"/>
              <a:ext cx="477824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09E55B57-1BAD-C070-57EE-2EC44FFE5E99}"/>
                </a:ext>
              </a:extLst>
            </p:cNvPr>
            <p:cNvSpPr txBox="1"/>
            <p:nvPr/>
          </p:nvSpPr>
          <p:spPr>
            <a:xfrm>
              <a:off x="749292" y="843162"/>
              <a:ext cx="24565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/>
                <a:t>Optical signal</a:t>
              </a:r>
              <a:endParaRPr lang="zh-CN" altLang="en-US"/>
            </a:p>
          </p:txBody>
        </p:sp>
        <p:cxnSp>
          <p:nvCxnSpPr>
            <p:cNvPr id="132" name="直接连接符 131">
              <a:extLst>
                <a:ext uri="{FF2B5EF4-FFF2-40B4-BE49-F238E27FC236}">
                  <a16:creationId xmlns:a16="http://schemas.microsoft.com/office/drawing/2014/main" id="{83FED75F-4C62-05A0-02AF-F04A8894F19D}"/>
                </a:ext>
              </a:extLst>
            </p:cNvPr>
            <p:cNvCxnSpPr>
              <a:cxnSpLocks/>
            </p:cNvCxnSpPr>
            <p:nvPr/>
          </p:nvCxnSpPr>
          <p:spPr>
            <a:xfrm>
              <a:off x="233377" y="1399820"/>
              <a:ext cx="477824" cy="0"/>
            </a:xfrm>
            <a:prstGeom prst="line">
              <a:avLst/>
            </a:prstGeom>
            <a:ln w="19050"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33" name="文本框 132">
              <a:extLst>
                <a:ext uri="{FF2B5EF4-FFF2-40B4-BE49-F238E27FC236}">
                  <a16:creationId xmlns:a16="http://schemas.microsoft.com/office/drawing/2014/main" id="{7A82A68F-E74E-097F-C414-005D968818C7}"/>
                </a:ext>
              </a:extLst>
            </p:cNvPr>
            <p:cNvSpPr txBox="1"/>
            <p:nvPr/>
          </p:nvSpPr>
          <p:spPr>
            <a:xfrm>
              <a:off x="749293" y="1207633"/>
              <a:ext cx="25357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>
                  <a:solidFill>
                    <a:schemeClr val="accent6">
                      <a:lumMod val="75000"/>
                    </a:schemeClr>
                  </a:solidFill>
                </a:rPr>
                <a:t>Trigger signal</a:t>
              </a:r>
              <a:endParaRPr lang="zh-CN" altLang="en-US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cxnSp>
          <p:nvCxnSpPr>
            <p:cNvPr id="134" name="直接连接符 133">
              <a:extLst>
                <a:ext uri="{FF2B5EF4-FFF2-40B4-BE49-F238E27FC236}">
                  <a16:creationId xmlns:a16="http://schemas.microsoft.com/office/drawing/2014/main" id="{F9FFEDD2-8946-C48D-D155-4888E63DF6BF}"/>
                </a:ext>
              </a:extLst>
            </p:cNvPr>
            <p:cNvCxnSpPr>
              <a:cxnSpLocks/>
            </p:cNvCxnSpPr>
            <p:nvPr/>
          </p:nvCxnSpPr>
          <p:spPr>
            <a:xfrm>
              <a:off x="233376" y="1741964"/>
              <a:ext cx="477824" cy="0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5" name="文本框 134">
              <a:extLst>
                <a:ext uri="{FF2B5EF4-FFF2-40B4-BE49-F238E27FC236}">
                  <a16:creationId xmlns:a16="http://schemas.microsoft.com/office/drawing/2014/main" id="{48E8EF7E-1C7A-BA62-9C58-8B27F12507E8}"/>
                </a:ext>
              </a:extLst>
            </p:cNvPr>
            <p:cNvSpPr txBox="1"/>
            <p:nvPr/>
          </p:nvSpPr>
          <p:spPr>
            <a:xfrm>
              <a:off x="749291" y="1549777"/>
              <a:ext cx="27841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>
                  <a:solidFill>
                    <a:srgbClr val="0070C0"/>
                  </a:solidFill>
                </a:rPr>
                <a:t>Ethernet/USB connection</a:t>
              </a:r>
              <a:endParaRPr lang="zh-CN" altLang="en-US">
                <a:solidFill>
                  <a:srgbClr val="0070C0"/>
                </a:solidFill>
              </a:endParaRPr>
            </a:p>
          </p:txBody>
        </p:sp>
        <p:cxnSp>
          <p:nvCxnSpPr>
            <p:cNvPr id="148" name="直接连接符 147">
              <a:extLst>
                <a:ext uri="{FF2B5EF4-FFF2-40B4-BE49-F238E27FC236}">
                  <a16:creationId xmlns:a16="http://schemas.microsoft.com/office/drawing/2014/main" id="{293E88C8-2723-C530-BE7E-106E08C0F97F}"/>
                </a:ext>
              </a:extLst>
            </p:cNvPr>
            <p:cNvCxnSpPr>
              <a:cxnSpLocks/>
            </p:cNvCxnSpPr>
            <p:nvPr/>
          </p:nvCxnSpPr>
          <p:spPr>
            <a:xfrm>
              <a:off x="233376" y="2088102"/>
              <a:ext cx="477824" cy="0"/>
            </a:xfrm>
            <a:prstGeom prst="line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49" name="文本框 148">
              <a:extLst>
                <a:ext uri="{FF2B5EF4-FFF2-40B4-BE49-F238E27FC236}">
                  <a16:creationId xmlns:a16="http://schemas.microsoft.com/office/drawing/2014/main" id="{0F9A7C08-A590-CA94-1929-373E4048B8DF}"/>
                </a:ext>
              </a:extLst>
            </p:cNvPr>
            <p:cNvSpPr txBox="1"/>
            <p:nvPr/>
          </p:nvSpPr>
          <p:spPr>
            <a:xfrm>
              <a:off x="749292" y="1895915"/>
              <a:ext cx="245658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>
                  <a:solidFill>
                    <a:srgbClr val="7030A0"/>
                  </a:solidFill>
                </a:rPr>
                <a:t>Electrical signal</a:t>
              </a:r>
              <a:endParaRPr lang="zh-CN" altLang="en-US">
                <a:solidFill>
                  <a:srgbClr val="7030A0"/>
                </a:solidFill>
              </a:endParaRP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13D76B70-62AB-2C75-1D66-383D8A118D13}"/>
                </a:ext>
              </a:extLst>
            </p:cNvPr>
            <p:cNvSpPr/>
            <p:nvPr/>
          </p:nvSpPr>
          <p:spPr>
            <a:xfrm>
              <a:off x="4110116" y="2912413"/>
              <a:ext cx="954632" cy="3901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>
                  <a:solidFill>
                    <a:schemeClr val="tx1"/>
                  </a:solidFill>
                </a:rPr>
                <a:t>Laser</a:t>
              </a:r>
            </a:p>
          </p:txBody>
        </p:sp>
        <p:cxnSp>
          <p:nvCxnSpPr>
            <p:cNvPr id="150" name="直接连接符 149">
              <a:extLst>
                <a:ext uri="{FF2B5EF4-FFF2-40B4-BE49-F238E27FC236}">
                  <a16:creationId xmlns:a16="http://schemas.microsoft.com/office/drawing/2014/main" id="{EE441984-AD16-7C13-88F6-AE887E95A1E8}"/>
                </a:ext>
              </a:extLst>
            </p:cNvPr>
            <p:cNvCxnSpPr>
              <a:cxnSpLocks/>
              <a:stCxn id="12" idx="3"/>
            </p:cNvCxnSpPr>
            <p:nvPr/>
          </p:nvCxnSpPr>
          <p:spPr>
            <a:xfrm>
              <a:off x="5064748" y="3107480"/>
              <a:ext cx="426727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3" name="矩形 152">
              <a:extLst>
                <a:ext uri="{FF2B5EF4-FFF2-40B4-BE49-F238E27FC236}">
                  <a16:creationId xmlns:a16="http://schemas.microsoft.com/office/drawing/2014/main" id="{BBC29C3F-16C3-92D0-C366-1FA80D80325F}"/>
                </a:ext>
              </a:extLst>
            </p:cNvPr>
            <p:cNvSpPr/>
            <p:nvPr/>
          </p:nvSpPr>
          <p:spPr>
            <a:xfrm>
              <a:off x="5491475" y="2912413"/>
              <a:ext cx="1214120" cy="3901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>
                  <a:solidFill>
                    <a:schemeClr val="tx1"/>
                  </a:solidFill>
                </a:rPr>
                <a:t>Integrating sphere</a:t>
              </a:r>
            </a:p>
          </p:txBody>
        </p:sp>
        <p:cxnSp>
          <p:nvCxnSpPr>
            <p:cNvPr id="154" name="直接连接符 153">
              <a:extLst>
                <a:ext uri="{FF2B5EF4-FFF2-40B4-BE49-F238E27FC236}">
                  <a16:creationId xmlns:a16="http://schemas.microsoft.com/office/drawing/2014/main" id="{894D2AE7-97B2-5285-3BC2-6123A7F7CCA9}"/>
                </a:ext>
              </a:extLst>
            </p:cNvPr>
            <p:cNvCxnSpPr>
              <a:cxnSpLocks/>
            </p:cNvCxnSpPr>
            <p:nvPr/>
          </p:nvCxnSpPr>
          <p:spPr>
            <a:xfrm>
              <a:off x="6705595" y="3107479"/>
              <a:ext cx="426727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5" name="矩形 154">
              <a:extLst>
                <a:ext uri="{FF2B5EF4-FFF2-40B4-BE49-F238E27FC236}">
                  <a16:creationId xmlns:a16="http://schemas.microsoft.com/office/drawing/2014/main" id="{CBB3ECE9-172B-EA11-8BB4-E67A36925AF6}"/>
                </a:ext>
              </a:extLst>
            </p:cNvPr>
            <p:cNvSpPr/>
            <p:nvPr/>
          </p:nvSpPr>
          <p:spPr>
            <a:xfrm>
              <a:off x="7132322" y="2912413"/>
              <a:ext cx="954632" cy="3901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>
                  <a:solidFill>
                    <a:schemeClr val="tx1"/>
                  </a:solidFill>
                </a:rPr>
                <a:t>PD</a:t>
              </a:r>
            </a:p>
          </p:txBody>
        </p:sp>
        <p:cxnSp>
          <p:nvCxnSpPr>
            <p:cNvPr id="156" name="直接连接符 155">
              <a:extLst>
                <a:ext uri="{FF2B5EF4-FFF2-40B4-BE49-F238E27FC236}">
                  <a16:creationId xmlns:a16="http://schemas.microsoft.com/office/drawing/2014/main" id="{7AE02EFD-D02F-3356-CF86-E2B66F291231}"/>
                </a:ext>
              </a:extLst>
            </p:cNvPr>
            <p:cNvCxnSpPr>
              <a:cxnSpLocks/>
            </p:cNvCxnSpPr>
            <p:nvPr/>
          </p:nvCxnSpPr>
          <p:spPr>
            <a:xfrm>
              <a:off x="8086954" y="3107479"/>
              <a:ext cx="426727" cy="0"/>
            </a:xfrm>
            <a:prstGeom prst="line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7" name="矩形 156">
              <a:extLst>
                <a:ext uri="{FF2B5EF4-FFF2-40B4-BE49-F238E27FC236}">
                  <a16:creationId xmlns:a16="http://schemas.microsoft.com/office/drawing/2014/main" id="{706BB0A3-3E3E-7F19-F70A-96F1E366DB7D}"/>
                </a:ext>
              </a:extLst>
            </p:cNvPr>
            <p:cNvSpPr/>
            <p:nvPr/>
          </p:nvSpPr>
          <p:spPr>
            <a:xfrm>
              <a:off x="8513681" y="2912412"/>
              <a:ext cx="954632" cy="3901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>
                  <a:solidFill>
                    <a:schemeClr val="tx1"/>
                  </a:solidFill>
                </a:rPr>
                <a:t>SMU, ch2</a:t>
              </a:r>
            </a:p>
          </p:txBody>
        </p:sp>
        <p:sp>
          <p:nvSpPr>
            <p:cNvPr id="158" name="矩形 157">
              <a:extLst>
                <a:ext uri="{FF2B5EF4-FFF2-40B4-BE49-F238E27FC236}">
                  <a16:creationId xmlns:a16="http://schemas.microsoft.com/office/drawing/2014/main" id="{EF2E9F09-4B04-9D95-9412-0AD0A2E4DF70}"/>
                </a:ext>
              </a:extLst>
            </p:cNvPr>
            <p:cNvSpPr/>
            <p:nvPr/>
          </p:nvSpPr>
          <p:spPr>
            <a:xfrm>
              <a:off x="2723686" y="2912411"/>
              <a:ext cx="954632" cy="3901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>
                  <a:solidFill>
                    <a:schemeClr val="tx1"/>
                  </a:solidFill>
                </a:rPr>
                <a:t>SMU, ch1</a:t>
              </a:r>
            </a:p>
          </p:txBody>
        </p:sp>
        <p:cxnSp>
          <p:nvCxnSpPr>
            <p:cNvPr id="159" name="直接连接符 158">
              <a:extLst>
                <a:ext uri="{FF2B5EF4-FFF2-40B4-BE49-F238E27FC236}">
                  <a16:creationId xmlns:a16="http://schemas.microsoft.com/office/drawing/2014/main" id="{5B254EB3-20C0-9D2C-6DCB-48044F35645D}"/>
                </a:ext>
              </a:extLst>
            </p:cNvPr>
            <p:cNvCxnSpPr>
              <a:cxnSpLocks/>
            </p:cNvCxnSpPr>
            <p:nvPr/>
          </p:nvCxnSpPr>
          <p:spPr>
            <a:xfrm>
              <a:off x="3678318" y="3114584"/>
              <a:ext cx="426727" cy="0"/>
            </a:xfrm>
            <a:prstGeom prst="line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60" name="矩形 159">
              <a:extLst>
                <a:ext uri="{FF2B5EF4-FFF2-40B4-BE49-F238E27FC236}">
                  <a16:creationId xmlns:a16="http://schemas.microsoft.com/office/drawing/2014/main" id="{3B53B37C-98BF-8EAA-E28F-1A28753848D4}"/>
                </a:ext>
              </a:extLst>
            </p:cNvPr>
            <p:cNvSpPr/>
            <p:nvPr/>
          </p:nvSpPr>
          <p:spPr>
            <a:xfrm>
              <a:off x="5556347" y="3684571"/>
              <a:ext cx="1084376" cy="3901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>
                  <a:solidFill>
                    <a:srgbClr val="FF0000"/>
                  </a:solidFill>
                </a:rPr>
                <a:t>Computer</a:t>
              </a:r>
            </a:p>
          </p:txBody>
        </p:sp>
        <p:cxnSp>
          <p:nvCxnSpPr>
            <p:cNvPr id="161" name="直接连接符 160">
              <a:extLst>
                <a:ext uri="{FF2B5EF4-FFF2-40B4-BE49-F238E27FC236}">
                  <a16:creationId xmlns:a16="http://schemas.microsoft.com/office/drawing/2014/main" id="{79105C95-F6A5-F4DF-C3FA-990A5F7FFB87}"/>
                </a:ext>
              </a:extLst>
            </p:cNvPr>
            <p:cNvCxnSpPr>
              <a:cxnSpLocks/>
              <a:endCxn id="160" idx="1"/>
            </p:cNvCxnSpPr>
            <p:nvPr/>
          </p:nvCxnSpPr>
          <p:spPr>
            <a:xfrm>
              <a:off x="3201002" y="3879637"/>
              <a:ext cx="2355345" cy="1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接连接符 164">
              <a:extLst>
                <a:ext uri="{FF2B5EF4-FFF2-40B4-BE49-F238E27FC236}">
                  <a16:creationId xmlns:a16="http://schemas.microsoft.com/office/drawing/2014/main" id="{97E18AAA-88B9-4D22-2899-FF606BE40529}"/>
                </a:ext>
              </a:extLst>
            </p:cNvPr>
            <p:cNvCxnSpPr>
              <a:cxnSpLocks/>
              <a:stCxn id="158" idx="2"/>
            </p:cNvCxnSpPr>
            <p:nvPr/>
          </p:nvCxnSpPr>
          <p:spPr>
            <a:xfrm>
              <a:off x="3201002" y="3302544"/>
              <a:ext cx="0" cy="577093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接连接符 168">
              <a:extLst>
                <a:ext uri="{FF2B5EF4-FFF2-40B4-BE49-F238E27FC236}">
                  <a16:creationId xmlns:a16="http://schemas.microsoft.com/office/drawing/2014/main" id="{718FCBB3-B72B-61B7-CB46-F5323A03DCF7}"/>
                </a:ext>
              </a:extLst>
            </p:cNvPr>
            <p:cNvCxnSpPr>
              <a:cxnSpLocks/>
            </p:cNvCxnSpPr>
            <p:nvPr/>
          </p:nvCxnSpPr>
          <p:spPr>
            <a:xfrm>
              <a:off x="8990997" y="3302543"/>
              <a:ext cx="0" cy="577093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接连接符 169">
              <a:extLst>
                <a:ext uri="{FF2B5EF4-FFF2-40B4-BE49-F238E27FC236}">
                  <a16:creationId xmlns:a16="http://schemas.microsoft.com/office/drawing/2014/main" id="{A324FF28-74C0-380C-7811-B4F0A5696935}"/>
                </a:ext>
              </a:extLst>
            </p:cNvPr>
            <p:cNvCxnSpPr>
              <a:cxnSpLocks/>
            </p:cNvCxnSpPr>
            <p:nvPr/>
          </p:nvCxnSpPr>
          <p:spPr>
            <a:xfrm>
              <a:off x="6638188" y="3882982"/>
              <a:ext cx="2355345" cy="1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3" name="文本框 172">
            <a:extLst>
              <a:ext uri="{FF2B5EF4-FFF2-40B4-BE49-F238E27FC236}">
                <a16:creationId xmlns:a16="http://schemas.microsoft.com/office/drawing/2014/main" id="{CE7EE4A5-26B5-E601-55F9-00E2673338B3}"/>
              </a:ext>
            </a:extLst>
          </p:cNvPr>
          <p:cNvSpPr txBox="1"/>
          <p:nvPr/>
        </p:nvSpPr>
        <p:spPr>
          <a:xfrm>
            <a:off x="9258602" y="5477705"/>
            <a:ext cx="29011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/>
              <a:t>SMU: source/measure unit</a:t>
            </a:r>
          </a:p>
          <a:p>
            <a:r>
              <a:rPr lang="en-US" altLang="zh-CN" sz="1400"/>
              <a:t>PD: photodetector</a:t>
            </a:r>
          </a:p>
        </p:txBody>
      </p:sp>
    </p:spTree>
    <p:extLst>
      <p:ext uri="{BB962C8B-B14F-4D97-AF65-F5344CB8AC3E}">
        <p14:creationId xmlns:p14="http://schemas.microsoft.com/office/powerpoint/2010/main" val="34514179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BBCF5D-AD9A-1BC6-FE61-CBA415B738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A machine with many wires and a round blue object&#10;&#10;描述已自动生成">
            <a:extLst>
              <a:ext uri="{FF2B5EF4-FFF2-40B4-BE49-F238E27FC236}">
                <a16:creationId xmlns:a16="http://schemas.microsoft.com/office/drawing/2014/main" id="{2B032DFF-5CE0-570B-1779-0898CF1127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9307" y="640597"/>
            <a:ext cx="4654491" cy="349086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3E0592C-62A3-A06F-C5A7-105EDEB84CFC}"/>
              </a:ext>
            </a:extLst>
          </p:cNvPr>
          <p:cNvSpPr txBox="1"/>
          <p:nvPr/>
        </p:nvSpPr>
        <p:spPr>
          <a:xfrm>
            <a:off x="112733" y="169101"/>
            <a:ext cx="9024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Relevant equipment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1B2E636F-0785-D9D5-D074-A601C2623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CB92FD-6FFC-4D9C-83E9-F4414512972C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750390A-EDEE-07A8-ACBB-043750C19C70}"/>
              </a:ext>
            </a:extLst>
          </p:cNvPr>
          <p:cNvSpPr txBox="1"/>
          <p:nvPr/>
        </p:nvSpPr>
        <p:spPr>
          <a:xfrm>
            <a:off x="112732" y="630766"/>
            <a:ext cx="1173636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altLang="zh-CN"/>
          </a:p>
          <a:p>
            <a:r>
              <a:rPr lang="en-US" altLang="zh-CN"/>
              <a:t>SMU: Keysight B2902B</a:t>
            </a:r>
          </a:p>
          <a:p>
            <a:endParaRPr lang="en-US" altLang="zh-CN"/>
          </a:p>
          <a:p>
            <a:r>
              <a:rPr lang="en-US" altLang="zh-CN"/>
              <a:t>Integrating sphere: Newport 819D-SF-4</a:t>
            </a:r>
          </a:p>
          <a:p>
            <a:endParaRPr lang="en-US" altLang="zh-CN"/>
          </a:p>
          <a:p>
            <a:r>
              <a:rPr lang="en-US" altLang="zh-CN"/>
              <a:t>PD: Newport 818-IR/DB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8B06909-0C7B-FF94-6A68-25084E4CDA79}"/>
              </a:ext>
            </a:extLst>
          </p:cNvPr>
          <p:cNvSpPr/>
          <p:nvPr/>
        </p:nvSpPr>
        <p:spPr>
          <a:xfrm>
            <a:off x="7130642" y="901817"/>
            <a:ext cx="2084664" cy="2466363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4509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7186</TotalTime>
  <Words>1436</Words>
  <Application>Microsoft Office PowerPoint</Application>
  <PresentationFormat>宽屏</PresentationFormat>
  <Paragraphs>310</Paragraphs>
  <Slides>26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0" baseType="lpstr">
      <vt:lpstr>等线</vt:lpstr>
      <vt:lpstr>Arial</vt:lpstr>
      <vt:lpstr>Cambria Math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地 余</dc:creator>
  <cp:lastModifiedBy>地 余</cp:lastModifiedBy>
  <cp:revision>1</cp:revision>
  <dcterms:created xsi:type="dcterms:W3CDTF">2024-11-28T07:49:59Z</dcterms:created>
  <dcterms:modified xsi:type="dcterms:W3CDTF">2025-03-13T12:02:36Z</dcterms:modified>
</cp:coreProperties>
</file>

<file path=docProps/thumbnail.jpeg>
</file>